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7" r:id="rId1"/>
  </p:sldMasterIdLst>
  <p:notesMasterIdLst>
    <p:notesMasterId r:id="rId3"/>
  </p:notesMasterIdLst>
  <p:handoutMasterIdLst>
    <p:handoutMasterId r:id="rId4"/>
  </p:handoutMasterIdLst>
  <p:sldIdLst>
    <p:sldId id="322" r:id="rId2"/>
  </p:sldIdLst>
  <p:sldSz cx="12192000" cy="6858000"/>
  <p:notesSz cx="6858000" cy="9144000"/>
  <p:embeddedFontLst>
    <p:embeddedFont>
      <p:font typeface="Fira Sans" panose="020B0503050000020004" pitchFamily="34" charset="0"/>
      <p:regular r:id="rId5"/>
      <p:bold r:id="rId6"/>
      <p:italic r:id="rId7"/>
      <p:boldItalic r:id="rId8"/>
    </p:embeddedFont>
    <p:embeddedFont>
      <p:font typeface="Roboto" panose="02000000000000000000" pitchFamily="2" charset="0"/>
      <p:regular r:id="rId9"/>
      <p:bold r:id="rId10"/>
    </p:embeddedFont>
    <p:embeddedFont>
      <p:font typeface="Roboto Condensed" panose="02000000000000000000" pitchFamily="2" charset="0"/>
      <p:regular r:id="rId11"/>
      <p:bold r:id="rId12"/>
      <p:italic r:id="rId13"/>
      <p:boldItalic r:id="rId14"/>
    </p:embeddedFont>
    <p:embeddedFont>
      <p:font typeface="Tahoma" panose="020B0604030504040204" pitchFamily="34" charset="0"/>
      <p:regular r:id="rId15"/>
      <p:bold r:id="rId16"/>
    </p:embeddedFont>
  </p:embeddedFontLst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8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ia Khorguashvili-Kinne" initials="NK" lastIdx="2" clrIdx="0">
    <p:extLst>
      <p:ext uri="{19B8F6BF-5375-455C-9EA6-DF929625EA0E}">
        <p15:presenceInfo xmlns:p15="http://schemas.microsoft.com/office/powerpoint/2012/main" userId="S::n.Khorguashvili-Kinne@eeu.edu.ge::895018d5-ee35-494f-8f96-d1f86d5b967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C0056"/>
    <a:srgbClr val="BFBFBF"/>
    <a:srgbClr val="0089C1"/>
    <a:srgbClr val="F3F5F6"/>
    <a:srgbClr val="F1992D"/>
    <a:srgbClr val="6AB023"/>
    <a:srgbClr val="C9D30E"/>
    <a:srgbClr val="979E0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6215" autoAdjust="0"/>
  </p:normalViewPr>
  <p:slideViewPr>
    <p:cSldViewPr snapToObjects="1" showGuides="1">
      <p:cViewPr varScale="1">
        <p:scale>
          <a:sx n="66" d="100"/>
          <a:sy n="66" d="100"/>
        </p:scale>
        <p:origin x="588" y="48"/>
      </p:cViewPr>
      <p:guideLst>
        <p:guide orient="horz" pos="1117"/>
        <p:guide pos="3840"/>
        <p:guide orient="horz" pos="3861"/>
      </p:guideLst>
    </p:cSldViewPr>
  </p:slideViewPr>
  <p:outlineViewPr>
    <p:cViewPr>
      <p:scale>
        <a:sx n="33" d="100"/>
        <a:sy n="33" d="100"/>
      </p:scale>
      <p:origin x="0" y="-612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98" d="100"/>
          <a:sy n="98" d="100"/>
        </p:scale>
        <p:origin x="-35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commentAuthors" Target="commentAuthors.xml"/><Relationship Id="rId3" Type="http://schemas.openxmlformats.org/officeDocument/2006/relationships/notesMaster" Target="notesMasters/notesMaster1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D468B-7ABB-4109-BC53-3E50BE1131A4}" type="datetimeFigureOut">
              <a:rPr lang="de-DE" smtClean="0"/>
              <a:t>21.11.2024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7C7C0-742E-4ABF-86BC-4FC72ED2341A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1610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546B5-0EE8-463F-B0C4-7B7324D7C135}" type="datetimeFigureOut">
              <a:rPr lang="en-GB" smtClean="0"/>
              <a:t>21/11/2024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F82D2-E1E7-42C2-B8CB-060B44653FB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00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91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46" algn="l" defTabSz="457291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91" algn="l" defTabSz="457291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937" algn="l" defTabSz="457291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583" algn="l" defTabSz="457291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229" algn="l" defTabSz="457291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874" algn="l" defTabSz="457291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520" algn="l" defTabSz="457291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9166" algn="l" defTabSz="457291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3.gi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3.gi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1.xml"/><Relationship Id="rId6" Type="http://schemas.openxmlformats.org/officeDocument/2006/relationships/image" Target="../media/image3.gi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2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3.gi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3.gi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gi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5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gi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5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Bil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0" b="8370"/>
          <a:stretch/>
        </p:blipFill>
        <p:spPr>
          <a:xfrm>
            <a:off x="3176" y="3176"/>
            <a:ext cx="12192000" cy="6858000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4541E539-82D7-4793-8E2B-715C223E3C8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100000">
                <a:schemeClr val="accent6">
                  <a:alpha val="70000"/>
                  <a:lumMod val="54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491421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3">
            <a:extLst>
              <a:ext uri="{FF2B5EF4-FFF2-40B4-BE49-F238E27FC236}">
                <a16:creationId xmlns:a16="http://schemas.microsoft.com/office/drawing/2014/main" id="{06CA8790-D3EA-407F-8B2E-0E297C528B23}"/>
              </a:ext>
            </a:extLst>
          </p:cNvPr>
          <p:cNvGrpSpPr>
            <a:grpSpLocks/>
          </p:cNvGrpSpPr>
          <p:nvPr userDrawn="1"/>
        </p:nvGrpSpPr>
        <p:grpSpPr>
          <a:xfrm>
            <a:off x="3806758" y="2110902"/>
            <a:ext cx="4578486" cy="2636198"/>
            <a:chOff x="1558925" y="4192858"/>
            <a:chExt cx="9235455" cy="5374888"/>
          </a:xfrm>
        </p:grpSpPr>
        <p:cxnSp>
          <p:nvCxnSpPr>
            <p:cNvPr id="13" name="Straight Connector 15">
              <a:extLst>
                <a:ext uri="{FF2B5EF4-FFF2-40B4-BE49-F238E27FC236}">
                  <a16:creationId xmlns:a16="http://schemas.microsoft.com/office/drawing/2014/main" id="{F02951C3-9DBC-4B82-9BB7-69BA5DAA6302}"/>
                </a:ext>
              </a:extLst>
            </p:cNvPr>
            <p:cNvCxnSpPr/>
            <p:nvPr/>
          </p:nvCxnSpPr>
          <p:spPr>
            <a:xfrm>
              <a:off x="1558925" y="9567746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>
              <a:extLst>
                <a:ext uri="{FF2B5EF4-FFF2-40B4-BE49-F238E27FC236}">
                  <a16:creationId xmlns:a16="http://schemas.microsoft.com/office/drawing/2014/main" id="{1BD4A5A7-FF45-4B1A-8202-0C3CE0AA2879}"/>
                </a:ext>
              </a:extLst>
            </p:cNvPr>
            <p:cNvCxnSpPr/>
            <p:nvPr/>
          </p:nvCxnSpPr>
          <p:spPr>
            <a:xfrm>
              <a:off x="1558925" y="4192858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2710789"/>
            <a:ext cx="10728324" cy="830997"/>
          </a:xfrm>
        </p:spPr>
        <p:txBody>
          <a:bodyPr wrap="square" lIns="0" tIns="0" rIns="0" bIns="0" anchor="ctr">
            <a:sp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Titelfolie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9" y="3709040"/>
            <a:ext cx="10728324" cy="307777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0A29180-627F-4549-B520-E6568305CD9C}"/>
              </a:ext>
            </a:extLst>
          </p:cNvPr>
          <p:cNvSpPr/>
          <p:nvPr userDrawn="1"/>
        </p:nvSpPr>
        <p:spPr>
          <a:xfrm>
            <a:off x="12432704" y="18728"/>
            <a:ext cx="1620000" cy="6463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l"/>
            <a:r>
              <a:rPr lang="en-GB" sz="1200" b="1" dirty="0" err="1">
                <a:solidFill>
                  <a:schemeClr val="bg1"/>
                </a:solidFill>
              </a:rPr>
              <a:t>Bild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tauschen</a:t>
            </a:r>
            <a:r>
              <a:rPr lang="en-GB" sz="1200" b="0" dirty="0">
                <a:solidFill>
                  <a:schemeClr val="bg1"/>
                </a:solidFill>
              </a:rPr>
              <a:t>?</a:t>
            </a:r>
            <a:endParaRPr lang="en-GB" sz="1200" dirty="0">
              <a:solidFill>
                <a:schemeClr val="bg1"/>
              </a:solidFill>
            </a:endParaRP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&gt; </a:t>
            </a:r>
            <a:r>
              <a:rPr lang="en-GB" sz="1200" dirty="0" err="1">
                <a:solidFill>
                  <a:schemeClr val="bg1"/>
                </a:solidFill>
              </a:rPr>
              <a:t>Bitte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melden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Sie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sich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bei</a:t>
            </a:r>
            <a:r>
              <a:rPr lang="en-GB" sz="1200" dirty="0">
                <a:solidFill>
                  <a:schemeClr val="bg1"/>
                </a:solidFill>
              </a:rPr>
              <a:t> UK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872" y="-3176"/>
            <a:ext cx="1687128" cy="10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719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  recht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816898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DCF6EDC-F177-4B01-8E9B-EAB815736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F86BE0DF-7D71-4374-A05A-3A5F116DC9F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4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A6655ED5-16BC-4F25-8174-C699708F65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6034BA3-4E23-4342-B0DE-CA9287FCE2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61133" y="2052537"/>
            <a:ext cx="7930867" cy="3013268"/>
          </a:xfrm>
          <a:gradFill flip="none" rotWithShape="0">
            <a:gsLst>
              <a:gs pos="0">
                <a:schemeClr val="accent6"/>
              </a:gs>
              <a:gs pos="100000">
                <a:schemeClr val="accent6">
                  <a:alpha val="70000"/>
                  <a:lumMod val="54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>
            <a:normAutofit/>
          </a:bodyPr>
          <a:lstStyle>
            <a:lvl1pPr marL="0" indent="0" algn="l">
              <a:buNone/>
              <a:defRPr lang="en-GB" sz="1800" dirty="0">
                <a:solidFill>
                  <a:schemeClr val="lt1"/>
                </a:solidFill>
              </a:defRPr>
            </a:lvl1pPr>
          </a:lstStyle>
          <a:p>
            <a:pPr marL="179388" lvl="0" indent="-179388" algn="ctr" defTabSz="457200"/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15251" y="3220617"/>
            <a:ext cx="6422630" cy="677108"/>
          </a:xfrm>
        </p:spPr>
        <p:txBody>
          <a:bodyPr wrap="square" lIns="0" tIns="0" rIns="0" bIns="0" anchor="b">
            <a:sp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Thema / Bereich</a:t>
            </a:r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3" hasCustomPrompt="1"/>
          </p:nvPr>
        </p:nvSpPr>
        <p:spPr>
          <a:xfrm>
            <a:off x="7848566" y="4107882"/>
            <a:ext cx="756000" cy="3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0A29180-627F-4549-B520-E6568305CD9C}"/>
              </a:ext>
            </a:extLst>
          </p:cNvPr>
          <p:cNvSpPr/>
          <p:nvPr userDrawn="1"/>
        </p:nvSpPr>
        <p:spPr>
          <a:xfrm>
            <a:off x="12432704" y="18728"/>
            <a:ext cx="1620000" cy="3416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l"/>
            <a:r>
              <a:rPr lang="de-DE" sz="1200" b="1" dirty="0"/>
              <a:t>Hintergrundbild</a:t>
            </a:r>
            <a:r>
              <a:rPr lang="de-DE" sz="1200" b="1" baseline="0" dirty="0"/>
              <a:t> einfügen</a:t>
            </a:r>
          </a:p>
          <a:p>
            <a:pPr algn="l"/>
            <a:endParaRPr lang="de-DE" sz="1200" b="1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/>
              <a:t>1. Auf Bild </a:t>
            </a:r>
            <a:r>
              <a:rPr lang="de-DE" sz="1200" b="1" i="1" dirty="0"/>
              <a:t>Rechtsklick </a:t>
            </a:r>
            <a:r>
              <a:rPr lang="de-DE" sz="1200" b="1" i="1" dirty="0">
                <a:sym typeface="Wingdings" panose="05000000000000000000" pitchFamily="2" charset="2"/>
              </a:rPr>
              <a:t></a:t>
            </a:r>
            <a:br>
              <a:rPr lang="de-DE" sz="1200" b="1" i="1" dirty="0">
                <a:sym typeface="Wingdings" panose="05000000000000000000" pitchFamily="2" charset="2"/>
              </a:rPr>
            </a:br>
            <a:r>
              <a:rPr lang="de-DE" sz="1200" b="1" i="0" dirty="0">
                <a:solidFill>
                  <a:srgbClr val="FF0000"/>
                </a:solidFill>
                <a:highlight>
                  <a:srgbClr val="F9F9F9"/>
                </a:highlight>
                <a:sym typeface="Wingdings" panose="05000000000000000000" pitchFamily="2" charset="2"/>
              </a:rPr>
              <a:t>In den Vordergrund </a:t>
            </a:r>
          </a:p>
          <a:p>
            <a:pPr algn="l"/>
            <a:endParaRPr lang="de-DE" sz="1200" b="1" dirty="0"/>
          </a:p>
          <a:p>
            <a:pPr algn="l"/>
            <a:r>
              <a:rPr lang="de-DE" sz="1200" b="1" dirty="0"/>
              <a:t>2.</a:t>
            </a:r>
            <a:r>
              <a:rPr lang="de-DE" sz="1200" b="0" baseline="0" dirty="0"/>
              <a:t> Gewünschtes Bild einfügen. </a:t>
            </a:r>
            <a:r>
              <a:rPr lang="de-DE" sz="1200" dirty="0"/>
              <a:t>Klicken sie dazu auf das Bild-Icon in der Mitte des Platzhalters.</a:t>
            </a:r>
          </a:p>
          <a:p>
            <a:pPr algn="l"/>
            <a:endParaRPr lang="de-DE" sz="1200" dirty="0"/>
          </a:p>
          <a:p>
            <a:pPr algn="l"/>
            <a:r>
              <a:rPr lang="de-DE" sz="1200" b="1" dirty="0"/>
              <a:t>3. </a:t>
            </a:r>
            <a:r>
              <a:rPr lang="de-DE" sz="1200" dirty="0"/>
              <a:t>Haben Sie das gewünschte Bild eingefügt</a:t>
            </a:r>
            <a:br>
              <a:rPr lang="de-DE" sz="1200" dirty="0"/>
            </a:br>
            <a:r>
              <a:rPr lang="de-DE" sz="1200" b="1" i="1" dirty="0"/>
              <a:t>Rechtsklick </a:t>
            </a:r>
            <a:r>
              <a:rPr lang="de-DE" sz="1200" b="1" i="1" dirty="0">
                <a:sym typeface="Wingdings" panose="05000000000000000000" pitchFamily="2" charset="2"/>
              </a:rPr>
              <a:t></a:t>
            </a:r>
            <a:br>
              <a:rPr lang="de-DE" sz="1200" b="1" i="1" dirty="0">
                <a:sym typeface="Wingdings" panose="05000000000000000000" pitchFamily="2" charset="2"/>
              </a:rPr>
            </a:br>
            <a:r>
              <a:rPr lang="de-DE" sz="1200" b="1" i="0" dirty="0">
                <a:solidFill>
                  <a:srgbClr val="FF0000"/>
                </a:solidFill>
                <a:highlight>
                  <a:srgbClr val="F9F9F9"/>
                </a:highlight>
                <a:sym typeface="Wingdings" panose="05000000000000000000" pitchFamily="2" charset="2"/>
              </a:rPr>
              <a:t>In den Hintergrund </a:t>
            </a:r>
          </a:p>
        </p:txBody>
      </p:sp>
    </p:spTree>
    <p:extLst>
      <p:ext uri="{BB962C8B-B14F-4D97-AF65-F5344CB8AC3E}">
        <p14:creationId xmlns:p14="http://schemas.microsoft.com/office/powerpoint/2010/main" val="13721306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id="{C4227188-4C72-4E0F-AB71-E540A32767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79416" cy="79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212573"/>
            <a:ext cx="10728325" cy="523220"/>
          </a:xfrm>
        </p:spPr>
        <p:txBody>
          <a:bodyPr lIns="0" tIns="0" rIns="0" bIns="0">
            <a:spAutoFit/>
          </a:bodyPr>
          <a:lstStyle>
            <a:lvl1pPr algn="ctr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8" y="1773238"/>
            <a:ext cx="10728325" cy="43561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8D413015-C693-4FE3-8574-40487EFEC95D}" type="datetime1">
              <a:rPr lang="de-DE" smtClean="0"/>
              <a:pPr/>
              <a:t>21.11.2024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6889" y="6568973"/>
            <a:ext cx="253274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1213123D-ADC2-423E-8E38-66EF22156AF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0F479CA-E3C8-4ACE-99D5-F1F739179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773460"/>
            <a:ext cx="10728325" cy="246221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36232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117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461">
          <p15:clr>
            <a:srgbClr val="FBAE40"/>
          </p15:clr>
        </p15:guide>
        <p15:guide id="6" pos="721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1309507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552420"/>
            <a:ext cx="10728325" cy="523220"/>
          </a:xfrm>
        </p:spPr>
        <p:txBody>
          <a:bodyPr lIns="0" tIns="0" rIns="0" bIns="0" anchor="b">
            <a:spAutoFit/>
          </a:bodyPr>
          <a:lstStyle>
            <a:lvl1pPr algn="ctr">
              <a:lnSpc>
                <a:spcPct val="100000"/>
              </a:lnSpc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8" y="1773238"/>
            <a:ext cx="10728325" cy="43561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7D9B4201-F64C-4197-AEDA-CFC2EE02F188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1213123D-ADC2-423E-8E38-66EF22156AF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3915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19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orient="horz" pos="1117" userDrawn="1">
          <p15:clr>
            <a:srgbClr val="FBAE40"/>
          </p15:clr>
        </p15:guide>
        <p15:guide id="4" orient="horz" pos="386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72124813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212573"/>
            <a:ext cx="10728325" cy="523220"/>
          </a:xfrm>
        </p:spPr>
        <p:txBody>
          <a:bodyPr lIns="0" tIns="0" rIns="0" bIns="0">
            <a:spAutoFit/>
          </a:bodyPr>
          <a:lstStyle>
            <a:lvl1pPr algn="ctr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9" y="1773238"/>
            <a:ext cx="3887786" cy="43561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FD28E90C-AA15-4497-A6AB-9A9E4B508558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1213123D-ADC2-423E-8E38-66EF22156AF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0F479CA-E3C8-4ACE-99D5-F1F739179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773460"/>
            <a:ext cx="10728325" cy="246221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5276" y="1773238"/>
            <a:ext cx="6816724" cy="43561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127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86" userDrawn="1">
          <p15:clr>
            <a:srgbClr val="FBAE40"/>
          </p15:clr>
        </p15:guide>
        <p15:guide id="2" pos="2910" userDrawn="1">
          <p15:clr>
            <a:srgbClr val="FBAE40"/>
          </p15:clr>
        </p15:guide>
        <p15:guide id="3" orient="horz" pos="1117" userDrawn="1">
          <p15:clr>
            <a:srgbClr val="FBAE40"/>
          </p15:clr>
        </p15:guide>
        <p15:guide id="4" orient="horz" pos="3861" userDrawn="1">
          <p15:clr>
            <a:srgbClr val="FBAE40"/>
          </p15:clr>
        </p15:guide>
        <p15:guide id="5" pos="461" userDrawn="1">
          <p15:clr>
            <a:srgbClr val="FBAE40"/>
          </p15:clr>
        </p15:guide>
        <p15:guide id="6" pos="721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89809013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212573"/>
            <a:ext cx="10728325" cy="523220"/>
          </a:xfrm>
        </p:spPr>
        <p:txBody>
          <a:bodyPr lIns="0" tIns="0" rIns="0" bIns="0">
            <a:spAutoFit/>
          </a:bodyPr>
          <a:lstStyle>
            <a:lvl1pPr algn="ctr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64B7C37C-D18C-4280-B262-13A7B251301F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1213123D-ADC2-423E-8E38-66EF22156AF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0F479CA-E3C8-4ACE-99D5-F1F739179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773460"/>
            <a:ext cx="10728325" cy="246221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773238"/>
            <a:ext cx="6816724" cy="43561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2377" y="1773238"/>
            <a:ext cx="3887786" cy="43561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63499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4" userDrawn="1">
          <p15:clr>
            <a:srgbClr val="CCCCCC"/>
          </p15:clr>
        </p15:guide>
        <p15:guide id="2" pos="7216" userDrawn="1">
          <p15:clr>
            <a:srgbClr val="CCCCCC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links_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6233982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5364162" cy="6858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986945"/>
            <a:ext cx="5364163" cy="1046440"/>
          </a:xfrm>
        </p:spPr>
        <p:txBody>
          <a:bodyPr lIns="0" tIns="0" rIns="0" bIns="0">
            <a:spAutoFit/>
          </a:bodyPr>
          <a:lstStyle>
            <a:lvl1pPr algn="l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69942D21-2114-4C8E-8B40-2182BC72F118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83386" y="6568973"/>
            <a:ext cx="4209157" cy="153888"/>
          </a:xfr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1213123D-ADC2-423E-8E38-66EF22156AF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2492375"/>
            <a:ext cx="5364163" cy="363696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26526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4" userDrawn="1">
          <p15:clr>
            <a:srgbClr val="CCCCCC"/>
          </p15:clr>
        </p15:guide>
        <p15:guide id="2" pos="7216" userDrawn="1">
          <p15:clr>
            <a:srgbClr val="CCCCCC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rechts_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2784115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27837" y="0"/>
            <a:ext cx="5364163" cy="6858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986945"/>
            <a:ext cx="5364163" cy="1046440"/>
          </a:xfrm>
        </p:spPr>
        <p:txBody>
          <a:bodyPr lIns="0" tIns="0" rIns="0" bIns="0">
            <a:spAutoFit/>
          </a:bodyPr>
          <a:lstStyle>
            <a:lvl1pPr algn="l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630601F9-0DF5-4E6D-B456-91BCD8156312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5105943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1213123D-ADC2-423E-8E38-66EF22156AF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8" y="2492375"/>
            <a:ext cx="5364163" cy="363696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66748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4" userDrawn="1">
          <p15:clr>
            <a:srgbClr val="CCCCCC"/>
          </p15:clr>
        </p15:guide>
        <p15:guide id="2" pos="7216" userDrawn="1">
          <p15:clr>
            <a:srgbClr val="CCCCCC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_blaue 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78570496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83" imgH="384" progId="TCLayout.ActiveDocument.1">
                  <p:embed/>
                </p:oleObj>
              </mc:Choice>
              <mc:Fallback>
                <p:oleObj name="think-cell Folie" r:id="rId3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5364162" cy="6858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986945"/>
            <a:ext cx="5364163" cy="1046440"/>
          </a:xfrm>
        </p:spPr>
        <p:txBody>
          <a:bodyPr lIns="0" tIns="0" rIns="0" bIns="0">
            <a:spAutoFit/>
          </a:bodyPr>
          <a:lstStyle>
            <a:lvl1pPr algn="l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1213123D-ADC2-423E-8E38-66EF22156AF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2492375"/>
            <a:ext cx="5364163" cy="363696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06034BA3-4E23-4342-B0DE-CA9287FCE2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82083" y="0"/>
            <a:ext cx="2682081" cy="6858000"/>
          </a:xfrm>
          <a:gradFill flip="none" rotWithShape="0">
            <a:gsLst>
              <a:gs pos="0">
                <a:schemeClr val="accent6"/>
              </a:gs>
              <a:gs pos="100000">
                <a:schemeClr val="accent6">
                  <a:alpha val="70000"/>
                  <a:lumMod val="54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>
            <a:normAutofit/>
          </a:bodyPr>
          <a:lstStyle>
            <a:lvl1pPr marL="0" indent="0" algn="l">
              <a:buNone/>
              <a:defRPr lang="en-GB" sz="1800" dirty="0">
                <a:solidFill>
                  <a:schemeClr val="lt1"/>
                </a:solidFill>
              </a:defRPr>
            </a:lvl1pPr>
          </a:lstStyle>
          <a:p>
            <a:pPr marL="179388" lvl="0" indent="-179388" algn="ctr" defTabSz="457200"/>
            <a:r>
              <a:rPr lang="en-GB" dirty="0"/>
              <a:t> 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2973732" y="1052736"/>
            <a:ext cx="2098782" cy="461665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de-DE" sz="3000" b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1800" smtClean="0"/>
            </a:lvl2pPr>
            <a:lvl3pPr>
              <a:defRPr lang="de-DE" sz="1800" smtClean="0"/>
            </a:lvl3pPr>
            <a:lvl4pPr>
              <a:defRPr lang="de-DE" sz="1800" smtClean="0"/>
            </a:lvl4pPr>
            <a:lvl5pPr>
              <a:defRPr lang="de-DE" sz="1800"/>
            </a:lvl5pPr>
          </a:lstStyle>
          <a:p>
            <a:pPr marL="277812" lvl="0" indent="-457200">
              <a:spcBef>
                <a:spcPct val="0"/>
              </a:spcBef>
            </a:pPr>
            <a:r>
              <a:rPr lang="de-DE" dirty="0"/>
              <a:t>Text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0A29180-627F-4549-B520-E6568305CD9C}"/>
              </a:ext>
            </a:extLst>
          </p:cNvPr>
          <p:cNvSpPr/>
          <p:nvPr userDrawn="1"/>
        </p:nvSpPr>
        <p:spPr>
          <a:xfrm>
            <a:off x="12432704" y="18728"/>
            <a:ext cx="1620000" cy="24929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l"/>
            <a:r>
              <a:rPr lang="de-DE" sz="1200" b="1" dirty="0"/>
              <a:t>Bild einfügen</a:t>
            </a:r>
            <a:endParaRPr lang="de-DE" sz="1200" b="1" baseline="0" dirty="0"/>
          </a:p>
          <a:p>
            <a:pPr algn="l"/>
            <a:endParaRPr lang="de-DE" sz="1200" b="1" baseline="0" dirty="0"/>
          </a:p>
          <a:p>
            <a:pPr algn="l"/>
            <a:r>
              <a:rPr lang="de-DE" sz="1200" b="1" dirty="0"/>
              <a:t>1.</a:t>
            </a:r>
            <a:r>
              <a:rPr lang="de-DE" sz="1200" b="0" baseline="0" dirty="0"/>
              <a:t> Gewünschtes Bild einfügen. </a:t>
            </a:r>
            <a:r>
              <a:rPr lang="de-DE" sz="1200" dirty="0"/>
              <a:t>Klicken sie dazu auf das Bild-Icon in der Mitte des Platzhalters.</a:t>
            </a:r>
          </a:p>
          <a:p>
            <a:pPr algn="l"/>
            <a:endParaRPr lang="de-DE" sz="1200" dirty="0"/>
          </a:p>
          <a:p>
            <a:pPr algn="l"/>
            <a:r>
              <a:rPr lang="de-DE" sz="1200" b="1" dirty="0"/>
              <a:t>2. </a:t>
            </a:r>
            <a:r>
              <a:rPr lang="de-DE" sz="1200" dirty="0"/>
              <a:t>Haben Sie das gewünschte Bild eingefügt</a:t>
            </a:r>
            <a:br>
              <a:rPr lang="de-DE" sz="1200" dirty="0"/>
            </a:br>
            <a:r>
              <a:rPr lang="de-DE" sz="1200" b="1" i="1" dirty="0"/>
              <a:t>Rechtsklick </a:t>
            </a:r>
            <a:r>
              <a:rPr lang="de-DE" sz="1200" b="1" i="1" dirty="0">
                <a:sym typeface="Wingdings" panose="05000000000000000000" pitchFamily="2" charset="2"/>
              </a:rPr>
              <a:t></a:t>
            </a:r>
            <a:br>
              <a:rPr lang="de-DE" sz="1200" b="1" i="1" dirty="0">
                <a:sym typeface="Wingdings" panose="05000000000000000000" pitchFamily="2" charset="2"/>
              </a:rPr>
            </a:br>
            <a:r>
              <a:rPr lang="de-DE" sz="1200" b="1" i="0" dirty="0">
                <a:solidFill>
                  <a:srgbClr val="FF0000"/>
                </a:solidFill>
                <a:highlight>
                  <a:srgbClr val="F9F9F9"/>
                </a:highlight>
                <a:sym typeface="Wingdings" panose="05000000000000000000" pitchFamily="2" charset="2"/>
              </a:rPr>
              <a:t>In den Hintergrund 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69942D21-2114-4C8E-8B40-2182BC72F118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83386" y="6568973"/>
            <a:ext cx="4209157" cy="153888"/>
          </a:xfr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2263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4" userDrawn="1">
          <p15:clr>
            <a:srgbClr val="CCCCCC"/>
          </p15:clr>
        </p15:guide>
        <p15:guide id="2" pos="7216" userDrawn="1">
          <p15:clr>
            <a:srgbClr val="CCCCCC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blaue Text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567059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A891489-A975-4995-9837-165DB51E0782}"/>
              </a:ext>
            </a:extLst>
          </p:cNvPr>
          <p:cNvSpPr>
            <a:spLocks/>
          </p:cNvSpPr>
          <p:nvPr userDrawn="1"/>
        </p:nvSpPr>
        <p:spPr>
          <a:xfrm>
            <a:off x="6276001" y="1773238"/>
            <a:ext cx="5915999" cy="4356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212573"/>
            <a:ext cx="10728325" cy="523220"/>
          </a:xfrm>
        </p:spPr>
        <p:txBody>
          <a:bodyPr lIns="0" tIns="0" rIns="0" bIns="0">
            <a:spAutoFit/>
          </a:bodyPr>
          <a:lstStyle>
            <a:lvl1pPr algn="ctr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14C535E8-F992-4D01-9FD6-79BE5D9D56C4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1213123D-ADC2-423E-8E38-66EF22156AF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0F479CA-E3C8-4ACE-99D5-F1F739179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773460"/>
            <a:ext cx="10728325" cy="246221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773238"/>
            <a:ext cx="5915999" cy="43561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6715" y="2057126"/>
            <a:ext cx="4913447" cy="378832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2553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  <p15:guide id="3" orient="horz" pos="1117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461">
          <p15:clr>
            <a:srgbClr val="FBAE40"/>
          </p15:clr>
        </p15:guide>
        <p15:guide id="6" pos="721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_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7553590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093396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3824288"/>
            <a:ext cx="3567787" cy="1046440"/>
          </a:xfr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472796-CD4D-4BE4-8085-C7264812279E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5105943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1213123D-ADC2-423E-8E38-66EF22156AF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7938" y="3824288"/>
            <a:ext cx="6372225" cy="230505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366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orient="horz" pos="2409" userDrawn="1">
          <p15:clr>
            <a:srgbClr val="FBAE40"/>
          </p15:clr>
        </p15:guide>
        <p15:guide id="3" pos="7219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320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Bild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platzhalter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0" b="8370"/>
          <a:stretch/>
        </p:blipFill>
        <p:spPr>
          <a:xfrm>
            <a:off x="3176" y="3176"/>
            <a:ext cx="12192000" cy="6858000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3B4F93D6-E492-4591-9B35-3D96671D505F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100000">
                <a:schemeClr val="accent6">
                  <a:alpha val="70000"/>
                  <a:lumMod val="54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841528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DCF6EDC-F177-4B01-8E9B-EAB815736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3">
            <a:extLst>
              <a:ext uri="{FF2B5EF4-FFF2-40B4-BE49-F238E27FC236}">
                <a16:creationId xmlns:a16="http://schemas.microsoft.com/office/drawing/2014/main" id="{41E6A50A-2569-49B6-A1C6-3DBFCB0FC74E}"/>
              </a:ext>
            </a:extLst>
          </p:cNvPr>
          <p:cNvGrpSpPr>
            <a:grpSpLocks/>
          </p:cNvGrpSpPr>
          <p:nvPr userDrawn="1"/>
        </p:nvGrpSpPr>
        <p:grpSpPr>
          <a:xfrm>
            <a:off x="3806758" y="2110902"/>
            <a:ext cx="4578486" cy="2636198"/>
            <a:chOff x="1558925" y="4192858"/>
            <a:chExt cx="9235455" cy="5374888"/>
          </a:xfrm>
        </p:grpSpPr>
        <p:cxnSp>
          <p:nvCxnSpPr>
            <p:cNvPr id="12" name="Straight Connector 15">
              <a:extLst>
                <a:ext uri="{FF2B5EF4-FFF2-40B4-BE49-F238E27FC236}">
                  <a16:creationId xmlns:a16="http://schemas.microsoft.com/office/drawing/2014/main" id="{8F8B5879-3090-42F7-B038-05342ECFA3F6}"/>
                </a:ext>
              </a:extLst>
            </p:cNvPr>
            <p:cNvCxnSpPr/>
            <p:nvPr/>
          </p:nvCxnSpPr>
          <p:spPr>
            <a:xfrm>
              <a:off x="1558925" y="9567746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6">
              <a:extLst>
                <a:ext uri="{FF2B5EF4-FFF2-40B4-BE49-F238E27FC236}">
                  <a16:creationId xmlns:a16="http://schemas.microsoft.com/office/drawing/2014/main" id="{CBC67250-CF7B-4601-8223-0CFEA938740F}"/>
                </a:ext>
              </a:extLst>
            </p:cNvPr>
            <p:cNvCxnSpPr/>
            <p:nvPr/>
          </p:nvCxnSpPr>
          <p:spPr>
            <a:xfrm>
              <a:off x="1558925" y="4192858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2700560"/>
            <a:ext cx="10728324" cy="1495794"/>
          </a:xfrm>
        </p:spPr>
        <p:txBody>
          <a:bodyPr wrap="square" lIns="0" tIns="0" rIns="0" bIns="0" anchor="ctr">
            <a:noAutofit/>
          </a:bodyPr>
          <a:lstStyle>
            <a:lvl1pPr algn="ctr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Titelfolie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0A29180-627F-4549-B520-E6568305CD9C}"/>
              </a:ext>
            </a:extLst>
          </p:cNvPr>
          <p:cNvSpPr/>
          <p:nvPr userDrawn="1"/>
        </p:nvSpPr>
        <p:spPr>
          <a:xfrm>
            <a:off x="12432704" y="18728"/>
            <a:ext cx="1620000" cy="6463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l"/>
            <a:r>
              <a:rPr lang="en-GB" sz="1200" b="1" dirty="0" err="1">
                <a:solidFill>
                  <a:schemeClr val="bg1"/>
                </a:solidFill>
              </a:rPr>
              <a:t>Bild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tauschen</a:t>
            </a:r>
            <a:r>
              <a:rPr lang="en-GB" sz="1200" b="0" dirty="0">
                <a:solidFill>
                  <a:schemeClr val="bg1"/>
                </a:solidFill>
              </a:rPr>
              <a:t>?</a:t>
            </a:r>
            <a:endParaRPr lang="en-GB" sz="1200" dirty="0">
              <a:solidFill>
                <a:schemeClr val="bg1"/>
              </a:solidFill>
            </a:endParaRP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&gt; </a:t>
            </a:r>
            <a:r>
              <a:rPr lang="en-GB" sz="1200" dirty="0" err="1">
                <a:solidFill>
                  <a:schemeClr val="bg1"/>
                </a:solidFill>
              </a:rPr>
              <a:t>Bitte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melden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Sie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sich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bei</a:t>
            </a:r>
            <a:r>
              <a:rPr lang="en-GB" sz="1200" dirty="0">
                <a:solidFill>
                  <a:schemeClr val="bg1"/>
                </a:solidFill>
              </a:rPr>
              <a:t> UK</a:t>
            </a:r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872" y="-3176"/>
            <a:ext cx="1687128" cy="10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05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_Text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07540450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A891489-A975-4995-9837-165DB51E0782}"/>
              </a:ext>
            </a:extLst>
          </p:cNvPr>
          <p:cNvSpPr>
            <a:spLocks/>
          </p:cNvSpPr>
          <p:nvPr userDrawn="1"/>
        </p:nvSpPr>
        <p:spPr>
          <a:xfrm>
            <a:off x="4837105" y="1773238"/>
            <a:ext cx="2517804" cy="4356100"/>
          </a:xfrm>
          <a:prstGeom prst="rect">
            <a:avLst/>
          </a:prstGeom>
          <a:noFill/>
          <a:ln w="1905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AF7F98C6-BFD2-4952-8C18-10F97B491B06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1213123D-ADC2-423E-8E38-66EF22156AF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" y="1773238"/>
            <a:ext cx="4475999" cy="43561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603" y="3574675"/>
            <a:ext cx="2042808" cy="20381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Bildplatzhalter 9">
            <a:extLst>
              <a:ext uri="{FF2B5EF4-FFF2-40B4-BE49-F238E27FC236}">
                <a16:creationId xmlns:a16="http://schemas.microsoft.com/office/drawing/2014/main" id="{A68B3DDB-CD72-4BCA-B6D5-C46AFE36BB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16001" y="1773238"/>
            <a:ext cx="4475999" cy="43561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51738A-69A6-450E-9F1E-64087C35FF3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5074603" y="2858041"/>
            <a:ext cx="2042808" cy="276999"/>
          </a:xfrm>
        </p:spPr>
        <p:txBody>
          <a:bodyPr anchor="b">
            <a:sp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marL="179387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2pPr>
            <a:lvl3pPr marL="358775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538162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4pPr>
            <a:lvl5pPr marL="71755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31838" y="552420"/>
            <a:ext cx="10728325" cy="523220"/>
          </a:xfrm>
        </p:spPr>
        <p:txBody>
          <a:bodyPr lIns="0" tIns="0" rIns="0" bIns="0" anchor="b">
            <a:spAutoFit/>
          </a:bodyPr>
          <a:lstStyle>
            <a:lvl1pPr algn="ctr">
              <a:lnSpc>
                <a:spcPct val="100000"/>
              </a:lnSpc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6926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  <p15:guide id="3" orient="horz" pos="1117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461">
          <p15:clr>
            <a:srgbClr val="FBAE40"/>
          </p15:clr>
        </p15:guide>
        <p15:guide id="6" pos="721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_ blaue Fläche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4011386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F80D41E-AF08-44EF-9091-1801C740C61F}"/>
              </a:ext>
            </a:extLst>
          </p:cNvPr>
          <p:cNvSpPr>
            <a:spLocks/>
          </p:cNvSpPr>
          <p:nvPr userDrawn="1"/>
        </p:nvSpPr>
        <p:spPr>
          <a:xfrm>
            <a:off x="4064009" y="1773239"/>
            <a:ext cx="4063995" cy="2399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212573"/>
            <a:ext cx="10728325" cy="523220"/>
          </a:xfrm>
        </p:spPr>
        <p:txBody>
          <a:bodyPr lIns="0" tIns="0" rIns="0" bIns="0">
            <a:spAutoFit/>
          </a:bodyPr>
          <a:lstStyle>
            <a:lvl1pPr algn="ctr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F1C6BADF-8EF5-4120-9B90-9530B25CDF3D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1213123D-ADC2-423E-8E38-66EF22156AF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0F479CA-E3C8-4ACE-99D5-F1F739179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773460"/>
            <a:ext cx="10728325" cy="246221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" y="1773239"/>
            <a:ext cx="4063995" cy="2399928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7" y="4601182"/>
            <a:ext cx="10728325" cy="152815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Bildplatzhalter 9">
            <a:extLst>
              <a:ext uri="{FF2B5EF4-FFF2-40B4-BE49-F238E27FC236}">
                <a16:creationId xmlns:a16="http://schemas.microsoft.com/office/drawing/2014/main" id="{A68B3DDB-CD72-4BCA-B6D5-C46AFE36BB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8005" y="1773239"/>
            <a:ext cx="4063995" cy="2399928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3EAF62C-E018-4CB3-B20B-1B89D06CE6E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94712" y="2850203"/>
            <a:ext cx="3002590" cy="73930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 marL="179387" indent="0" algn="ctr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358775" indent="0" algn="ctr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538162" indent="0" algn="ctr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717550" indent="0" algn="ctr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851378D-E609-46D5-A618-66087BB247B7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594712" y="2373634"/>
            <a:ext cx="3002590" cy="369332"/>
          </a:xfrm>
        </p:spPr>
        <p:txBody>
          <a:bodyPr wrap="square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179387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2pPr>
            <a:lvl3pPr marL="358775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538162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4pPr>
            <a:lvl5pPr marL="71755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366265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  <p15:guide id="3" orient="horz" pos="1117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461">
          <p15:clr>
            <a:srgbClr val="FBAE40"/>
          </p15:clr>
        </p15:guide>
        <p15:guide id="6" pos="721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_Tex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9505490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212573"/>
            <a:ext cx="10728325" cy="523220"/>
          </a:xfrm>
        </p:spPr>
        <p:txBody>
          <a:bodyPr lIns="0" tIns="0" rIns="0" bIns="0">
            <a:spAutoFit/>
          </a:bodyPr>
          <a:lstStyle>
            <a:lvl1pPr algn="ctr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0E0B85A0-B076-4E8C-AC58-D0A4AD8823DD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1213123D-ADC2-423E-8E38-66EF22156AF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0F479CA-E3C8-4ACE-99D5-F1F739179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773460"/>
            <a:ext cx="10728325" cy="246221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02530" y="1773238"/>
            <a:ext cx="2432544" cy="4357548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Bildplatzhalter 9">
            <a:extLst>
              <a:ext uri="{FF2B5EF4-FFF2-40B4-BE49-F238E27FC236}">
                <a16:creationId xmlns:a16="http://schemas.microsoft.com/office/drawing/2014/main" id="{A662C4E2-1E6D-4BE9-A0A4-ED48EB2245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15074" y="1773238"/>
            <a:ext cx="2432544" cy="4357548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Bildplatzhalter 9">
            <a:extLst>
              <a:ext uri="{FF2B5EF4-FFF2-40B4-BE49-F238E27FC236}">
                <a16:creationId xmlns:a16="http://schemas.microsoft.com/office/drawing/2014/main" id="{2EEA3BC9-FFCA-4710-869B-95BB187FE88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27619" y="1773238"/>
            <a:ext cx="2432544" cy="4357548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D5E3E0A-F708-49AD-B11F-F78E45105B3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31838" y="2558374"/>
            <a:ext cx="2838215" cy="357241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600"/>
            </a:lvl1pPr>
            <a:lvl2pPr>
              <a:lnSpc>
                <a:spcPct val="100000"/>
              </a:lnSpc>
              <a:spcBef>
                <a:spcPts val="400"/>
              </a:spcBef>
              <a:defRPr sz="16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600"/>
            </a:lvl4pPr>
            <a:lvl5pPr>
              <a:lnSpc>
                <a:spcPct val="100000"/>
              </a:lnSpc>
              <a:spcBef>
                <a:spcPts val="400"/>
              </a:spcBef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382B2BD-BFE7-4EE8-9EA1-44AC24477C4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1838" y="1773238"/>
            <a:ext cx="2838215" cy="55399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marL="179387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2pPr>
            <a:lvl3pPr marL="358775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538162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4pPr>
            <a:lvl5pPr marL="71755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1826863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117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461">
          <p15:clr>
            <a:srgbClr val="FBAE40"/>
          </p15:clr>
        </p15:guide>
        <p15:guide id="6" pos="721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_Text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3578847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212573"/>
            <a:ext cx="10728325" cy="523220"/>
          </a:xfrm>
        </p:spPr>
        <p:txBody>
          <a:bodyPr lIns="0" tIns="0" rIns="0" bIns="0">
            <a:spAutoFit/>
          </a:bodyPr>
          <a:lstStyle>
            <a:lvl1pPr algn="ctr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438EEC09-D1D6-4B04-B977-3D41F15A9CC0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1213123D-ADC2-423E-8E38-66EF22156AF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0F479CA-E3C8-4ACE-99D5-F1F739179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773460"/>
            <a:ext cx="10728325" cy="246221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91112" y="1773238"/>
            <a:ext cx="2838215" cy="2016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2674" y="4638675"/>
            <a:ext cx="2838215" cy="14921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400"/>
            </a:lvl1pPr>
            <a:lvl2pPr>
              <a:lnSpc>
                <a:spcPct val="100000"/>
              </a:lnSpc>
              <a:spcBef>
                <a:spcPts val="400"/>
              </a:spcBef>
              <a:defRPr sz="1400"/>
            </a:lvl2pPr>
            <a:lvl3pPr>
              <a:lnSpc>
                <a:spcPct val="100000"/>
              </a:lnSpc>
              <a:spcBef>
                <a:spcPts val="400"/>
              </a:spcBef>
              <a:defRPr sz="14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Bildplatzhalter 9">
            <a:extLst>
              <a:ext uri="{FF2B5EF4-FFF2-40B4-BE49-F238E27FC236}">
                <a16:creationId xmlns:a16="http://schemas.microsoft.com/office/drawing/2014/main" id="{A662C4E2-1E6D-4BE9-A0A4-ED48EB2245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76893" y="1773238"/>
            <a:ext cx="2838215" cy="2016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Bildplatzhalter 9">
            <a:extLst>
              <a:ext uri="{FF2B5EF4-FFF2-40B4-BE49-F238E27FC236}">
                <a16:creationId xmlns:a16="http://schemas.microsoft.com/office/drawing/2014/main" id="{2EEA3BC9-FFCA-4710-869B-95BB187FE88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62674" y="1773238"/>
            <a:ext cx="2838215" cy="2016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49B42DD-E72C-4AB7-87D1-28C20658207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676893" y="4638675"/>
            <a:ext cx="2838215" cy="14921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400"/>
            </a:lvl1pPr>
            <a:lvl2pPr>
              <a:lnSpc>
                <a:spcPct val="100000"/>
              </a:lnSpc>
              <a:spcBef>
                <a:spcPts val="400"/>
              </a:spcBef>
              <a:defRPr sz="1400"/>
            </a:lvl2pPr>
            <a:lvl3pPr>
              <a:lnSpc>
                <a:spcPct val="100000"/>
              </a:lnSpc>
              <a:spcBef>
                <a:spcPts val="400"/>
              </a:spcBef>
              <a:defRPr sz="14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D5E3E0A-F708-49AD-B11F-F78E45105B3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591112" y="4638675"/>
            <a:ext cx="2838215" cy="14921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400"/>
            </a:lvl1pPr>
            <a:lvl2pPr>
              <a:lnSpc>
                <a:spcPct val="100000"/>
              </a:lnSpc>
              <a:spcBef>
                <a:spcPts val="400"/>
              </a:spcBef>
              <a:defRPr sz="1400"/>
            </a:lvl2pPr>
            <a:lvl3pPr>
              <a:lnSpc>
                <a:spcPct val="100000"/>
              </a:lnSpc>
              <a:spcBef>
                <a:spcPts val="400"/>
              </a:spcBef>
              <a:defRPr sz="14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382B2BD-BFE7-4EE8-9EA1-44AC24477C4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1591112" y="3904158"/>
            <a:ext cx="2838215" cy="249299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 marL="179387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2pPr>
            <a:lvl3pPr marL="358775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538162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4pPr>
            <a:lvl5pPr marL="71755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2900D99-3563-4B33-9CCC-584A4ACD6604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676893" y="3904158"/>
            <a:ext cx="2838215" cy="249299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 marL="179387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2pPr>
            <a:lvl3pPr marL="358775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538162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4pPr>
            <a:lvl5pPr marL="71755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5340A24-2670-4290-8A52-907815A70A20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762674" y="3904158"/>
            <a:ext cx="2838215" cy="249299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 marL="179387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2pPr>
            <a:lvl3pPr marL="358775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538162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4pPr>
            <a:lvl5pPr marL="71755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BA5501F-F55F-4B97-B199-973F038AF520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1591112" y="4172913"/>
            <a:ext cx="2838215" cy="166199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b="0" i="1">
                <a:solidFill>
                  <a:schemeClr val="tx1"/>
                </a:solidFill>
              </a:defRPr>
            </a:lvl1pPr>
            <a:lvl2pPr marL="179387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2pPr>
            <a:lvl3pPr marL="358775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538162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4pPr>
            <a:lvl5pPr marL="71755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 err="1"/>
              <a:t>Subtitel</a:t>
            </a:r>
            <a:endParaRPr lang="de-DE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E42BAA3-7C72-45C7-85E2-E281C6A084C1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676893" y="4172913"/>
            <a:ext cx="2838215" cy="166199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1pPr>
            <a:lvl2pPr marL="179387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2pPr>
            <a:lvl3pPr marL="358775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538162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4pPr>
            <a:lvl5pPr marL="71755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 err="1"/>
              <a:t>Subtitel</a:t>
            </a:r>
            <a:endParaRPr lang="de-DE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7B07B0E-6E98-4B1E-9664-0973514586F2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7762674" y="4172913"/>
            <a:ext cx="2838215" cy="166199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1pPr>
            <a:lvl2pPr marL="179387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2pPr>
            <a:lvl3pPr marL="358775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538162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4pPr>
            <a:lvl5pPr marL="71755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 err="1"/>
              <a:t>Subtitel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1829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117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461">
          <p15:clr>
            <a:srgbClr val="FBAE40"/>
          </p15:clr>
        </p15:guide>
        <p15:guide id="6" pos="721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04493455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12" name="Bildplatzhalter 9">
            <a:extLst>
              <a:ext uri="{FF2B5EF4-FFF2-40B4-BE49-F238E27FC236}">
                <a16:creationId xmlns:a16="http://schemas.microsoft.com/office/drawing/2014/main" id="{D9422C11-C775-49C7-BF58-EE0C77B935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4562271"/>
            <a:ext cx="2975999" cy="2295728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2975999" cy="4427132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1384428"/>
            <a:ext cx="4621618" cy="1046440"/>
          </a:xfrm>
        </p:spPr>
        <p:txBody>
          <a:bodyPr wrap="square" lIns="0" tIns="0" rIns="0" bIns="0">
            <a:spAutoFit/>
          </a:bodyPr>
          <a:lstStyle>
            <a:lvl1pPr algn="l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ACA80716-F1B8-449F-94DF-3441C562A448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4363398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1213123D-ADC2-423E-8E38-66EF22156AF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8" y="3094438"/>
            <a:ext cx="4621618" cy="2880299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Bildplatzhalter 9">
            <a:extLst>
              <a:ext uri="{FF2B5EF4-FFF2-40B4-BE49-F238E27FC236}">
                <a16:creationId xmlns:a16="http://schemas.microsoft.com/office/drawing/2014/main" id="{95E9E5CF-07F2-4D04-9EEE-47FC165F8B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15999" y="2430867"/>
            <a:ext cx="2975999" cy="4427132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Bildplatzhalter 9">
            <a:extLst>
              <a:ext uri="{FF2B5EF4-FFF2-40B4-BE49-F238E27FC236}">
                <a16:creationId xmlns:a16="http://schemas.microsoft.com/office/drawing/2014/main" id="{4ADC91AD-0A8F-4779-8109-66D7B245D51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15999" y="0"/>
            <a:ext cx="2975999" cy="2295728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115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_allgem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7059731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2192000" cy="3681413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FD1B9A78-C004-49FB-8BDA-D0AC5DFCE2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90974" y="1095027"/>
            <a:ext cx="4210052" cy="2586385"/>
          </a:xfrm>
          <a:gradFill flip="none" rotWithShape="0">
            <a:gsLst>
              <a:gs pos="0">
                <a:schemeClr val="accent6"/>
              </a:gs>
              <a:gs pos="100000">
                <a:schemeClr val="accent6">
                  <a:alpha val="70000"/>
                  <a:lumMod val="54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>
            <a:normAutofit/>
          </a:bodyPr>
          <a:lstStyle>
            <a:lvl1pPr marL="0" indent="0" algn="l">
              <a:buNone/>
              <a:defRPr lang="en-GB" sz="1800" dirty="0">
                <a:solidFill>
                  <a:schemeClr val="lt1"/>
                </a:solidFill>
              </a:defRPr>
            </a:lvl1pPr>
          </a:lstStyle>
          <a:p>
            <a:pPr marL="179388" lvl="0" indent="-179388" algn="ctr" defTabSz="457200"/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4051064"/>
            <a:ext cx="10728325" cy="523220"/>
          </a:xfrm>
        </p:spPr>
        <p:txBody>
          <a:bodyPr wrap="square" lIns="0" tIns="0" rIns="0" bIns="0" anchor="t">
            <a:spAutoFit/>
          </a:bodyPr>
          <a:lstStyle>
            <a:lvl1pPr algn="ctr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11BD1976-2410-4BBC-9A14-5431550660AF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5105943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1213123D-ADC2-423E-8E38-66EF22156AFA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B5DF24FB-C636-4112-BE43-F0300251DED4}"/>
              </a:ext>
            </a:extLst>
          </p:cNvPr>
          <p:cNvCxnSpPr/>
          <p:nvPr userDrawn="1"/>
        </p:nvCxnSpPr>
        <p:spPr>
          <a:xfrm>
            <a:off x="5707538" y="4761405"/>
            <a:ext cx="7769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tfpLayoutConfig" hidden="1">
            <a:extLst>
              <a:ext uri="{FF2B5EF4-FFF2-40B4-BE49-F238E27FC236}">
                <a16:creationId xmlns:a16="http://schemas.microsoft.com/office/drawing/2014/main" id="{CD1EB402-2B1A-4523-B07A-912EDFD3332D}"/>
              </a:ext>
            </a:extLst>
          </p:cNvPr>
          <p:cNvSpPr txBox="1"/>
          <p:nvPr userDrawn="1"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e-DE" sz="100">
                <a:solidFill>
                  <a:srgbClr val="FFFFFF">
                    <a:alpha val="0"/>
                  </a:srgbClr>
                </a:solidFill>
              </a:rPr>
              <a:t>overall_0_132059443511967908 columns_1_132059443511967908 </a:t>
            </a:r>
            <a:endParaRPr lang="de-DE" sz="100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1"/>
          </p:nvPr>
        </p:nvSpPr>
        <p:spPr>
          <a:xfrm>
            <a:off x="4367597" y="2080443"/>
            <a:ext cx="3456806" cy="615553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 algn="ctr">
              <a:buNone/>
              <a:defRPr lang="de-DE" sz="2000" b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1800" smtClean="0"/>
            </a:lvl2pPr>
            <a:lvl3pPr>
              <a:defRPr lang="de-DE" sz="1800" smtClean="0"/>
            </a:lvl3pPr>
            <a:lvl4pPr>
              <a:defRPr lang="de-DE" sz="1800" smtClean="0"/>
            </a:lvl4pPr>
            <a:lvl5pPr>
              <a:defRPr lang="de-DE" sz="1800"/>
            </a:lvl5pPr>
          </a:lstStyle>
          <a:p>
            <a:pPr marL="163512" lvl="0" indent="-342900" algn="ctr">
              <a:spcBef>
                <a:spcPct val="0"/>
              </a:spcBef>
            </a:pPr>
            <a:r>
              <a:rPr lang="de-DE" dirty="0"/>
              <a:t>Formatvorlagen des Textmasters bearbeiten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0A29180-627F-4549-B520-E6568305CD9C}"/>
              </a:ext>
            </a:extLst>
          </p:cNvPr>
          <p:cNvSpPr/>
          <p:nvPr userDrawn="1"/>
        </p:nvSpPr>
        <p:spPr>
          <a:xfrm>
            <a:off x="12432704" y="18728"/>
            <a:ext cx="1620000" cy="3416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l"/>
            <a:r>
              <a:rPr lang="de-DE" sz="1200" b="1" dirty="0"/>
              <a:t>Hintergrundbild</a:t>
            </a:r>
            <a:r>
              <a:rPr lang="de-DE" sz="1200" b="1" baseline="0" dirty="0"/>
              <a:t> einfügen</a:t>
            </a:r>
          </a:p>
          <a:p>
            <a:pPr algn="l"/>
            <a:endParaRPr lang="de-DE" sz="1200" b="1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/>
              <a:t>1. Auf Bild </a:t>
            </a:r>
            <a:r>
              <a:rPr lang="de-DE" sz="1200" b="1" i="1" dirty="0"/>
              <a:t>Rechtsklick </a:t>
            </a:r>
            <a:r>
              <a:rPr lang="de-DE" sz="1200" b="1" i="1" dirty="0">
                <a:sym typeface="Wingdings" panose="05000000000000000000" pitchFamily="2" charset="2"/>
              </a:rPr>
              <a:t></a:t>
            </a:r>
            <a:br>
              <a:rPr lang="de-DE" sz="1200" b="1" i="1" dirty="0">
                <a:sym typeface="Wingdings" panose="05000000000000000000" pitchFamily="2" charset="2"/>
              </a:rPr>
            </a:br>
            <a:r>
              <a:rPr lang="de-DE" sz="1200" b="1" i="0" dirty="0">
                <a:solidFill>
                  <a:srgbClr val="FF0000"/>
                </a:solidFill>
                <a:highlight>
                  <a:srgbClr val="F9F9F9"/>
                </a:highlight>
                <a:sym typeface="Wingdings" panose="05000000000000000000" pitchFamily="2" charset="2"/>
              </a:rPr>
              <a:t>In den Vordergrund </a:t>
            </a:r>
          </a:p>
          <a:p>
            <a:pPr algn="l"/>
            <a:endParaRPr lang="de-DE" sz="1200" b="1" dirty="0"/>
          </a:p>
          <a:p>
            <a:pPr algn="l"/>
            <a:r>
              <a:rPr lang="de-DE" sz="1200" b="1" dirty="0"/>
              <a:t>2.</a:t>
            </a:r>
            <a:r>
              <a:rPr lang="de-DE" sz="1200" b="0" baseline="0" dirty="0"/>
              <a:t> Gewünschtes Bild einfügen. </a:t>
            </a:r>
            <a:r>
              <a:rPr lang="de-DE" sz="1200" dirty="0"/>
              <a:t>Klicken sie dazu auf das Bild-Icon in der Mitte des Platzhalters.</a:t>
            </a:r>
          </a:p>
          <a:p>
            <a:pPr algn="l"/>
            <a:endParaRPr lang="de-DE" sz="1200" dirty="0"/>
          </a:p>
          <a:p>
            <a:pPr algn="l"/>
            <a:r>
              <a:rPr lang="de-DE" sz="1200" b="1" dirty="0"/>
              <a:t>3. </a:t>
            </a:r>
            <a:r>
              <a:rPr lang="de-DE" sz="1200" dirty="0"/>
              <a:t>Haben Sie das gewünschte Bild eingefügt</a:t>
            </a:r>
            <a:br>
              <a:rPr lang="de-DE" sz="1200" dirty="0"/>
            </a:br>
            <a:r>
              <a:rPr lang="de-DE" sz="1200" b="1" i="1" dirty="0"/>
              <a:t>Rechtsklick </a:t>
            </a:r>
            <a:r>
              <a:rPr lang="de-DE" sz="1200" b="1" i="1" dirty="0">
                <a:sym typeface="Wingdings" panose="05000000000000000000" pitchFamily="2" charset="2"/>
              </a:rPr>
              <a:t></a:t>
            </a:r>
            <a:br>
              <a:rPr lang="de-DE" sz="1200" b="1" i="1" dirty="0">
                <a:sym typeface="Wingdings" panose="05000000000000000000" pitchFamily="2" charset="2"/>
              </a:rPr>
            </a:br>
            <a:r>
              <a:rPr lang="de-DE" sz="1200" b="1" i="0" dirty="0">
                <a:solidFill>
                  <a:srgbClr val="FF0000"/>
                </a:solidFill>
                <a:highlight>
                  <a:srgbClr val="F9F9F9"/>
                </a:highlight>
                <a:sym typeface="Wingdings" panose="05000000000000000000" pitchFamily="2" charset="2"/>
              </a:rPr>
              <a:t>In den Hintergrund </a:t>
            </a:r>
          </a:p>
        </p:txBody>
      </p:sp>
      <p:sp>
        <p:nvSpPr>
          <p:cNvPr id="15" name="Inhaltsplatzhalter 7"/>
          <p:cNvSpPr>
            <a:spLocks noGrp="1"/>
          </p:cNvSpPr>
          <p:nvPr>
            <p:ph idx="1" hasCustomPrompt="1"/>
          </p:nvPr>
        </p:nvSpPr>
        <p:spPr>
          <a:xfrm>
            <a:off x="731837" y="5085184"/>
            <a:ext cx="10728325" cy="889553"/>
          </a:xfrm>
        </p:spPr>
        <p:txBody>
          <a:bodyPr/>
          <a:lstStyle>
            <a:lvl1pPr marL="0" indent="0" algn="ctr">
              <a:buNone/>
              <a:defRPr sz="1400"/>
            </a:lvl1pPr>
            <a:lvl2pPr>
              <a:defRPr/>
            </a:lvl2pPr>
          </a:lstStyle>
          <a:p>
            <a:r>
              <a:rPr lang="en-GB" dirty="0" err="1"/>
              <a:t>Ich</a:t>
            </a:r>
            <a:r>
              <a:rPr lang="en-GB" dirty="0"/>
              <a:t> bin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Beispieltext</a:t>
            </a:r>
            <a:endParaRPr lang="en-GB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6815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4" userDrawn="1">
          <p15:clr>
            <a:srgbClr val="CCCCCC"/>
          </p15:clr>
        </p15:guide>
        <p15:guide id="2" pos="7216" userDrawn="1">
          <p15:clr>
            <a:srgbClr val="CCCCCC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_ 1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7399429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E1F0C5B-74B5-43D2-AA28-C4E0E46C13F1}"/>
              </a:ext>
            </a:extLst>
          </p:cNvPr>
          <p:cNvSpPr>
            <a:spLocks/>
          </p:cNvSpPr>
          <p:nvPr userDrawn="1"/>
        </p:nvSpPr>
        <p:spPr>
          <a:xfrm>
            <a:off x="5710137" y="1773237"/>
            <a:ext cx="6481864" cy="36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552420"/>
            <a:ext cx="10728325" cy="523220"/>
          </a:xfrm>
        </p:spPr>
        <p:txBody>
          <a:bodyPr lIns="0" tIns="0" rIns="0" bIns="0" anchor="b">
            <a:spAutoFit/>
          </a:bodyPr>
          <a:lstStyle>
            <a:lvl1pPr algn="ctr">
              <a:lnSpc>
                <a:spcPct val="100000"/>
              </a:lnSpc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3356992"/>
            <a:ext cx="5364163" cy="1673159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F3CEE5DD-2088-4FC2-AEEF-05DB07CF74AD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1213123D-ADC2-423E-8E38-66EF22156AF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Bildplatzhalter 9">
            <a:extLst>
              <a:ext uri="{FF2B5EF4-FFF2-40B4-BE49-F238E27FC236}">
                <a16:creationId xmlns:a16="http://schemas.microsoft.com/office/drawing/2014/main" id="{33739170-57E2-4D7C-A737-907FC7D43F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944164" y="1773237"/>
            <a:ext cx="3600000" cy="3600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AE245BC-FC39-4398-B403-B1C260965CB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96000" y="2645440"/>
            <a:ext cx="5364163" cy="246221"/>
          </a:xfrm>
        </p:spPr>
        <p:txBody>
          <a:bodyPr anchor="ctr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79387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358775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538162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71755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Position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B872C45-5698-453F-9BF7-321B6EDEEE5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096000" y="2147277"/>
            <a:ext cx="5364163" cy="430887"/>
          </a:xfrm>
        </p:spPr>
        <p:txBody>
          <a:bodyPr anchor="ctr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179387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358775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538162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71755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7" name="btfpLayoutConfig" hidden="1">
            <a:extLst>
              <a:ext uri="{FF2B5EF4-FFF2-40B4-BE49-F238E27FC236}">
                <a16:creationId xmlns:a16="http://schemas.microsoft.com/office/drawing/2014/main" id="{BC307CA8-DCC7-4CD6-9262-EA86BCBB52BB}"/>
              </a:ext>
            </a:extLst>
          </p:cNvPr>
          <p:cNvSpPr txBox="1"/>
          <p:nvPr userDrawn="1"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e-DE" sz="100">
                <a:solidFill>
                  <a:srgbClr val="FFFFFF">
                    <a:alpha val="0"/>
                  </a:srgbClr>
                </a:solidFill>
              </a:rPr>
              <a:t>overall_0_132059438575419169 columns_1_132059438575419169 </a:t>
            </a:r>
            <a:endParaRPr lang="de-DE" sz="100" dirty="0">
              <a:solidFill>
                <a:srgbClr val="FFFFFF">
                  <a:alpha val="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97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1117">
          <p15:clr>
            <a:srgbClr val="FBAE40"/>
          </p15:clr>
        </p15:guide>
        <p15:guide id="4" orient="horz" pos="3861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_ 3 Person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3571682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9B2178A3-D177-4BAD-834B-403E08959F1D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1213123D-ADC2-423E-8E38-66EF22156AF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91112" y="1773238"/>
            <a:ext cx="2808490" cy="280849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Bildplatzhalter 9">
            <a:extLst>
              <a:ext uri="{FF2B5EF4-FFF2-40B4-BE49-F238E27FC236}">
                <a16:creationId xmlns:a16="http://schemas.microsoft.com/office/drawing/2014/main" id="{A662C4E2-1E6D-4BE9-A0A4-ED48EB2245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76893" y="1773238"/>
            <a:ext cx="2808490" cy="280849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Bildplatzhalter 9">
            <a:extLst>
              <a:ext uri="{FF2B5EF4-FFF2-40B4-BE49-F238E27FC236}">
                <a16:creationId xmlns:a16="http://schemas.microsoft.com/office/drawing/2014/main" id="{2EEA3BC9-FFCA-4710-869B-95BB187FE88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62674" y="1773238"/>
            <a:ext cx="2808490" cy="280849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D5E3E0A-F708-49AD-B11F-F78E45105B3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591112" y="4906091"/>
            <a:ext cx="2808490" cy="276999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 marL="179387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2pPr>
            <a:lvl3pPr marL="358775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3pPr>
            <a:lvl4pPr marL="538162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4pPr>
            <a:lvl5pPr marL="717550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de-DE" dirty="0"/>
              <a:t>Name Vorname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8AA4845-411B-4D84-9684-13AEE0F82440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76893" y="4906091"/>
            <a:ext cx="2808490" cy="276999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 marL="179387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2pPr>
            <a:lvl3pPr marL="358775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3pPr>
            <a:lvl4pPr marL="538162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4pPr>
            <a:lvl5pPr marL="717550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de-DE" dirty="0"/>
              <a:t>Name Vorname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B20E9C1-ECED-4851-AEFD-82700EC9521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762674" y="4906091"/>
            <a:ext cx="2808490" cy="276999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 marL="179387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2pPr>
            <a:lvl3pPr marL="358775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3pPr>
            <a:lvl4pPr marL="538162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4pPr>
            <a:lvl5pPr marL="717550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de-DE" dirty="0"/>
              <a:t>Name Vorname</a:t>
            </a: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BFBDAF25-60CF-4144-A31E-8045D62C5889}"/>
              </a:ext>
            </a:extLst>
          </p:cNvPr>
          <p:cNvCxnSpPr/>
          <p:nvPr userDrawn="1"/>
        </p:nvCxnSpPr>
        <p:spPr>
          <a:xfrm>
            <a:off x="2606895" y="5285470"/>
            <a:ext cx="7769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620891A4-FAAB-4A12-8E33-4218491AD61D}"/>
              </a:ext>
            </a:extLst>
          </p:cNvPr>
          <p:cNvCxnSpPr/>
          <p:nvPr userDrawn="1"/>
        </p:nvCxnSpPr>
        <p:spPr>
          <a:xfrm>
            <a:off x="5692676" y="5285470"/>
            <a:ext cx="7769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7BE24F11-9E46-4CA2-BC1A-6DF4DADC55EF}"/>
              </a:ext>
            </a:extLst>
          </p:cNvPr>
          <p:cNvCxnSpPr/>
          <p:nvPr userDrawn="1"/>
        </p:nvCxnSpPr>
        <p:spPr>
          <a:xfrm>
            <a:off x="8778457" y="5285470"/>
            <a:ext cx="7769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97A7AA4-8DA2-4982-BC1F-99E109C6AFE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591112" y="5415551"/>
            <a:ext cx="2808490" cy="215444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179387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2pPr>
            <a:lvl3pPr marL="358775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3pPr>
            <a:lvl4pPr marL="538162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4pPr>
            <a:lvl5pPr marL="717550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de-DE" dirty="0"/>
              <a:t>Position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45649E4-750B-43F8-BDC9-93376DA95B1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676893" y="5415551"/>
            <a:ext cx="2808490" cy="215444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179387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2pPr>
            <a:lvl3pPr marL="358775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3pPr>
            <a:lvl4pPr marL="538162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4pPr>
            <a:lvl5pPr marL="717550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de-DE" dirty="0"/>
              <a:t>Position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32D02D5-6311-4BDF-BDF2-CBE002F711B7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762674" y="5415551"/>
            <a:ext cx="2808490" cy="215444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179387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2pPr>
            <a:lvl3pPr marL="358775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3pPr>
            <a:lvl4pPr marL="538162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4pPr>
            <a:lvl5pPr marL="717550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de-DE" dirty="0"/>
              <a:t>Position</a:t>
            </a:r>
          </a:p>
        </p:txBody>
      </p:sp>
      <p:sp>
        <p:nvSpPr>
          <p:cNvPr id="3" name="btfpLayoutConfig" hidden="1">
            <a:extLst>
              <a:ext uri="{FF2B5EF4-FFF2-40B4-BE49-F238E27FC236}">
                <a16:creationId xmlns:a16="http://schemas.microsoft.com/office/drawing/2014/main" id="{49CC0780-4436-4E6B-B509-852034B5CE88}"/>
              </a:ext>
            </a:extLst>
          </p:cNvPr>
          <p:cNvSpPr txBox="1"/>
          <p:nvPr userDrawn="1"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e-DE" sz="100">
                <a:solidFill>
                  <a:srgbClr val="FFFFFF">
                    <a:alpha val="0"/>
                  </a:srgbClr>
                </a:solidFill>
              </a:rPr>
              <a:t>overall_0_132059440482315557 columns_1_132059440482315557 </a:t>
            </a:r>
            <a:endParaRPr lang="de-DE" sz="100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24" name="Rectangle 36">
            <a:extLst>
              <a:ext uri="{FF2B5EF4-FFF2-40B4-BE49-F238E27FC236}">
                <a16:creationId xmlns:a16="http://schemas.microsoft.com/office/drawing/2014/main" id="{4095DAD6-F652-4376-AAE9-34CAFC918F39}"/>
              </a:ext>
            </a:extLst>
          </p:cNvPr>
          <p:cNvSpPr/>
          <p:nvPr userDrawn="1"/>
        </p:nvSpPr>
        <p:spPr>
          <a:xfrm>
            <a:off x="1591112" y="4581728"/>
            <a:ext cx="280849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tangle 41">
            <a:extLst>
              <a:ext uri="{FF2B5EF4-FFF2-40B4-BE49-F238E27FC236}">
                <a16:creationId xmlns:a16="http://schemas.microsoft.com/office/drawing/2014/main" id="{DE594DA4-C5E5-4CD9-B24B-1E2263BD1BC5}"/>
              </a:ext>
            </a:extLst>
          </p:cNvPr>
          <p:cNvSpPr/>
          <p:nvPr userDrawn="1"/>
        </p:nvSpPr>
        <p:spPr>
          <a:xfrm>
            <a:off x="4676893" y="4581728"/>
            <a:ext cx="2808490" cy="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Rectangle 48">
            <a:extLst>
              <a:ext uri="{FF2B5EF4-FFF2-40B4-BE49-F238E27FC236}">
                <a16:creationId xmlns:a16="http://schemas.microsoft.com/office/drawing/2014/main" id="{4EB2415C-F3C5-4565-8FD4-03ADE7F25479}"/>
              </a:ext>
            </a:extLst>
          </p:cNvPr>
          <p:cNvSpPr/>
          <p:nvPr userDrawn="1"/>
        </p:nvSpPr>
        <p:spPr>
          <a:xfrm>
            <a:off x="7762674" y="4581728"/>
            <a:ext cx="280849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31838" y="552420"/>
            <a:ext cx="10728325" cy="523220"/>
          </a:xfrm>
        </p:spPr>
        <p:txBody>
          <a:bodyPr lIns="0" tIns="0" rIns="0" bIns="0" anchor="b">
            <a:spAutoFit/>
          </a:bodyPr>
          <a:lstStyle>
            <a:lvl1pPr algn="ctr">
              <a:lnSpc>
                <a:spcPct val="100000"/>
              </a:lnSpc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7588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117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461">
          <p15:clr>
            <a:srgbClr val="FBAE40"/>
          </p15:clr>
        </p15:guide>
        <p15:guide id="6" pos="721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0" b="8370"/>
          <a:stretch/>
        </p:blipFill>
        <p:spPr>
          <a:xfrm>
            <a:off x="3176" y="3176"/>
            <a:ext cx="12192000" cy="6858000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B9191ACD-39F2-4858-AF32-A85AA2B89004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100000">
                <a:schemeClr val="accent6">
                  <a:alpha val="70000"/>
                  <a:lumMod val="54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713632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DCF6EDC-F177-4B01-8E9B-EAB815736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3">
            <a:extLst>
              <a:ext uri="{FF2B5EF4-FFF2-40B4-BE49-F238E27FC236}">
                <a16:creationId xmlns:a16="http://schemas.microsoft.com/office/drawing/2014/main" id="{7982485C-08D2-4D4C-A6EE-DA380C242422}"/>
              </a:ext>
            </a:extLst>
          </p:cNvPr>
          <p:cNvGrpSpPr>
            <a:grpSpLocks/>
          </p:cNvGrpSpPr>
          <p:nvPr userDrawn="1"/>
        </p:nvGrpSpPr>
        <p:grpSpPr>
          <a:xfrm>
            <a:off x="3806758" y="2110902"/>
            <a:ext cx="4578486" cy="2636198"/>
            <a:chOff x="1558925" y="4192858"/>
            <a:chExt cx="9235455" cy="5374888"/>
          </a:xfrm>
        </p:grpSpPr>
        <p:cxnSp>
          <p:nvCxnSpPr>
            <p:cNvPr id="12" name="Straight Connector 15">
              <a:extLst>
                <a:ext uri="{FF2B5EF4-FFF2-40B4-BE49-F238E27FC236}">
                  <a16:creationId xmlns:a16="http://schemas.microsoft.com/office/drawing/2014/main" id="{1077DEA6-70F3-4526-A874-46FA3436FB95}"/>
                </a:ext>
              </a:extLst>
            </p:cNvPr>
            <p:cNvCxnSpPr/>
            <p:nvPr/>
          </p:nvCxnSpPr>
          <p:spPr>
            <a:xfrm>
              <a:off x="1558925" y="9567746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6">
              <a:extLst>
                <a:ext uri="{FF2B5EF4-FFF2-40B4-BE49-F238E27FC236}">
                  <a16:creationId xmlns:a16="http://schemas.microsoft.com/office/drawing/2014/main" id="{E7876C5B-5252-4095-864C-8F17851FED23}"/>
                </a:ext>
              </a:extLst>
            </p:cNvPr>
            <p:cNvCxnSpPr/>
            <p:nvPr/>
          </p:nvCxnSpPr>
          <p:spPr>
            <a:xfrm>
              <a:off x="1558925" y="4192858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2700560"/>
            <a:ext cx="10728324" cy="1495794"/>
          </a:xfrm>
        </p:spPr>
        <p:txBody>
          <a:bodyPr wrap="square" lIns="0" tIns="0" rIns="0" bIns="0" anchor="ctr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Abschlussfolie</a:t>
            </a:r>
            <a:endParaRPr lang="de-DE" dirty="0"/>
          </a:p>
        </p:txBody>
      </p:sp>
      <p:sp>
        <p:nvSpPr>
          <p:cNvPr id="3" name="btfpLayoutConfig" hidden="1"/>
          <p:cNvSpPr txBox="1"/>
          <p:nvPr userDrawn="1"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e-DE" sz="100" dirty="0">
                <a:solidFill>
                  <a:srgbClr val="FFFFFF">
                    <a:alpha val="0"/>
                  </a:srgbClr>
                </a:solidFill>
              </a:rPr>
              <a:t>overall_0_132077611449449403 columns_1_132077611449449403 </a:t>
            </a: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872" y="-3176"/>
            <a:ext cx="1687128" cy="10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82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_ohne Strich_Ausnah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0681188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83" imgH="384" progId="TCLayout.ActiveDocument.1">
                  <p:embed/>
                </p:oleObj>
              </mc:Choice>
              <mc:Fallback>
                <p:oleObj name="think-cell Folie" r:id="rId3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D871CF31-C1CC-47CA-A7B6-A61773910104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1213123D-ADC2-423E-8E38-66EF22156AF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522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4" userDrawn="1">
          <p15:clr>
            <a:srgbClr val="CCCCCC"/>
          </p15:clr>
        </p15:guide>
        <p15:guide id="2" pos="7216" userDrawn="1">
          <p15:clr>
            <a:srgbClr val="CCCCCC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blau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557117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DCF6EDC-F177-4B01-8E9B-EAB815736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2710789"/>
            <a:ext cx="10728324" cy="830997"/>
          </a:xfrm>
        </p:spPr>
        <p:txBody>
          <a:bodyPr wrap="square" lIns="0" tIns="0" rIns="0" bIns="0" anchor="ctr">
            <a:sp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Titelfolie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9" y="3709040"/>
            <a:ext cx="10728324" cy="307777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DE" dirty="0"/>
          </a:p>
        </p:txBody>
      </p:sp>
      <p:grpSp>
        <p:nvGrpSpPr>
          <p:cNvPr id="11" name="Group 13">
            <a:extLst>
              <a:ext uri="{FF2B5EF4-FFF2-40B4-BE49-F238E27FC236}">
                <a16:creationId xmlns:a16="http://schemas.microsoft.com/office/drawing/2014/main" id="{1640DA54-2D07-45E9-B888-3B5855200387}"/>
              </a:ext>
            </a:extLst>
          </p:cNvPr>
          <p:cNvGrpSpPr>
            <a:grpSpLocks/>
          </p:cNvGrpSpPr>
          <p:nvPr userDrawn="1"/>
        </p:nvGrpSpPr>
        <p:grpSpPr>
          <a:xfrm>
            <a:off x="3806758" y="2110902"/>
            <a:ext cx="4578486" cy="2636198"/>
            <a:chOff x="1558925" y="4192858"/>
            <a:chExt cx="9235455" cy="5374888"/>
          </a:xfrm>
        </p:grpSpPr>
        <p:cxnSp>
          <p:nvCxnSpPr>
            <p:cNvPr id="12" name="Straight Connector 15">
              <a:extLst>
                <a:ext uri="{FF2B5EF4-FFF2-40B4-BE49-F238E27FC236}">
                  <a16:creationId xmlns:a16="http://schemas.microsoft.com/office/drawing/2014/main" id="{74011556-4059-4380-B7A9-162E6E6C3CC4}"/>
                </a:ext>
              </a:extLst>
            </p:cNvPr>
            <p:cNvCxnSpPr/>
            <p:nvPr/>
          </p:nvCxnSpPr>
          <p:spPr>
            <a:xfrm>
              <a:off x="1558925" y="9567746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6">
              <a:extLst>
                <a:ext uri="{FF2B5EF4-FFF2-40B4-BE49-F238E27FC236}">
                  <a16:creationId xmlns:a16="http://schemas.microsoft.com/office/drawing/2014/main" id="{F1374D04-108E-42AF-8188-EFBD3D85137F}"/>
                </a:ext>
              </a:extLst>
            </p:cNvPr>
            <p:cNvCxnSpPr/>
            <p:nvPr/>
          </p:nvCxnSpPr>
          <p:spPr>
            <a:xfrm>
              <a:off x="1558925" y="4192858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872" y="-3176"/>
            <a:ext cx="1687128" cy="10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2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blau_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600061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DCF6EDC-F177-4B01-8E9B-EAB815736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032958"/>
            <a:ext cx="10728324" cy="830997"/>
          </a:xfrm>
        </p:spPr>
        <p:txBody>
          <a:bodyPr wrap="square" lIns="0" tIns="0" rIns="0" bIns="0" anchor="ctr">
            <a:sp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Titelfolie</a:t>
            </a:r>
            <a:endParaRPr lang="de-DE" dirty="0"/>
          </a:p>
        </p:txBody>
      </p:sp>
      <p:grpSp>
        <p:nvGrpSpPr>
          <p:cNvPr id="11" name="Group 13">
            <a:extLst>
              <a:ext uri="{FF2B5EF4-FFF2-40B4-BE49-F238E27FC236}">
                <a16:creationId xmlns:a16="http://schemas.microsoft.com/office/drawing/2014/main" id="{1640DA54-2D07-45E9-B888-3B5855200387}"/>
              </a:ext>
            </a:extLst>
          </p:cNvPr>
          <p:cNvGrpSpPr>
            <a:grpSpLocks/>
          </p:cNvGrpSpPr>
          <p:nvPr userDrawn="1"/>
        </p:nvGrpSpPr>
        <p:grpSpPr>
          <a:xfrm>
            <a:off x="3806758" y="2110902"/>
            <a:ext cx="4578486" cy="2636198"/>
            <a:chOff x="1558925" y="4192858"/>
            <a:chExt cx="9235455" cy="5374888"/>
          </a:xfrm>
        </p:grpSpPr>
        <p:cxnSp>
          <p:nvCxnSpPr>
            <p:cNvPr id="12" name="Straight Connector 15">
              <a:extLst>
                <a:ext uri="{FF2B5EF4-FFF2-40B4-BE49-F238E27FC236}">
                  <a16:creationId xmlns:a16="http://schemas.microsoft.com/office/drawing/2014/main" id="{74011556-4059-4380-B7A9-162E6E6C3CC4}"/>
                </a:ext>
              </a:extLst>
            </p:cNvPr>
            <p:cNvCxnSpPr/>
            <p:nvPr/>
          </p:nvCxnSpPr>
          <p:spPr>
            <a:xfrm>
              <a:off x="1558925" y="9567746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6">
              <a:extLst>
                <a:ext uri="{FF2B5EF4-FFF2-40B4-BE49-F238E27FC236}">
                  <a16:creationId xmlns:a16="http://schemas.microsoft.com/office/drawing/2014/main" id="{F1374D04-108E-42AF-8188-EFBD3D85137F}"/>
                </a:ext>
              </a:extLst>
            </p:cNvPr>
            <p:cNvCxnSpPr/>
            <p:nvPr/>
          </p:nvCxnSpPr>
          <p:spPr>
            <a:xfrm>
              <a:off x="1558925" y="4192858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872" y="-3176"/>
            <a:ext cx="1687128" cy="10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2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Karte_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607349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DCF6EDC-F177-4B01-8E9B-EAB815736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4" name="Grafik 163">
            <a:extLst>
              <a:ext uri="{FF2B5EF4-FFF2-40B4-BE49-F238E27FC236}">
                <a16:creationId xmlns:a16="http://schemas.microsoft.com/office/drawing/2014/main" id="{B61C4624-99BD-4827-A3AE-D36522865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16092"/>
          <a:stretch/>
        </p:blipFill>
        <p:spPr>
          <a:xfrm>
            <a:off x="5565525" y="0"/>
            <a:ext cx="6626475" cy="57798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8" y="2798506"/>
            <a:ext cx="4578486" cy="738664"/>
          </a:xfrm>
        </p:spPr>
        <p:txBody>
          <a:bodyPr wrap="square" lIns="0" tIns="0" rIns="0" bIns="0" anchor="ctr">
            <a:sp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Titelfolie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3709040"/>
            <a:ext cx="4578486" cy="2769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DE" dirty="0"/>
          </a:p>
        </p:txBody>
      </p:sp>
      <p:grpSp>
        <p:nvGrpSpPr>
          <p:cNvPr id="11" name="Group 13">
            <a:extLst>
              <a:ext uri="{FF2B5EF4-FFF2-40B4-BE49-F238E27FC236}">
                <a16:creationId xmlns:a16="http://schemas.microsoft.com/office/drawing/2014/main" id="{1640DA54-2D07-45E9-B888-3B5855200387}"/>
              </a:ext>
            </a:extLst>
          </p:cNvPr>
          <p:cNvGrpSpPr>
            <a:grpSpLocks/>
          </p:cNvGrpSpPr>
          <p:nvPr userDrawn="1"/>
        </p:nvGrpSpPr>
        <p:grpSpPr>
          <a:xfrm>
            <a:off x="731838" y="2110902"/>
            <a:ext cx="4578486" cy="2636198"/>
            <a:chOff x="1558925" y="4192858"/>
            <a:chExt cx="9235455" cy="5374888"/>
          </a:xfrm>
        </p:grpSpPr>
        <p:cxnSp>
          <p:nvCxnSpPr>
            <p:cNvPr id="12" name="Straight Connector 15">
              <a:extLst>
                <a:ext uri="{FF2B5EF4-FFF2-40B4-BE49-F238E27FC236}">
                  <a16:creationId xmlns:a16="http://schemas.microsoft.com/office/drawing/2014/main" id="{74011556-4059-4380-B7A9-162E6E6C3CC4}"/>
                </a:ext>
              </a:extLst>
            </p:cNvPr>
            <p:cNvCxnSpPr/>
            <p:nvPr/>
          </p:nvCxnSpPr>
          <p:spPr>
            <a:xfrm>
              <a:off x="1558925" y="9567746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6">
              <a:extLst>
                <a:ext uri="{FF2B5EF4-FFF2-40B4-BE49-F238E27FC236}">
                  <a16:creationId xmlns:a16="http://schemas.microsoft.com/office/drawing/2014/main" id="{F1374D04-108E-42AF-8188-EFBD3D85137F}"/>
                </a:ext>
              </a:extLst>
            </p:cNvPr>
            <p:cNvCxnSpPr/>
            <p:nvPr/>
          </p:nvCxnSpPr>
          <p:spPr>
            <a:xfrm>
              <a:off x="1558925" y="4192858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872" y="-3176"/>
            <a:ext cx="1687128" cy="10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08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4" userDrawn="1">
          <p15:clr>
            <a:srgbClr val="CCCCCC"/>
          </p15:clr>
        </p15:guide>
        <p15:guide id="2" pos="7216" userDrawn="1">
          <p15:clr>
            <a:srgbClr val="CCCCCC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Karte_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328364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DCF6EDC-F177-4B01-8E9B-EAB815736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4" name="Grafik 163">
            <a:extLst>
              <a:ext uri="{FF2B5EF4-FFF2-40B4-BE49-F238E27FC236}">
                <a16:creationId xmlns:a16="http://schemas.microsoft.com/office/drawing/2014/main" id="{B61C4624-99BD-4827-A3AE-D36522865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16092"/>
          <a:stretch/>
        </p:blipFill>
        <p:spPr>
          <a:xfrm>
            <a:off x="5565525" y="0"/>
            <a:ext cx="6626475" cy="57798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8" y="2700065"/>
            <a:ext cx="4578486" cy="1477328"/>
          </a:xfrm>
        </p:spPr>
        <p:txBody>
          <a:bodyPr wrap="square" lIns="0" tIns="0" rIns="0" bIns="0" anchor="ctr">
            <a:sp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Titelfolie</a:t>
            </a:r>
            <a:br>
              <a:rPr lang="de-DE"/>
            </a:br>
            <a:r>
              <a:rPr lang="de-DE"/>
              <a:t>zweizeilig</a:t>
            </a:r>
            <a:endParaRPr lang="de-DE" dirty="0"/>
          </a:p>
        </p:txBody>
      </p:sp>
      <p:grpSp>
        <p:nvGrpSpPr>
          <p:cNvPr id="11" name="Group 13">
            <a:extLst>
              <a:ext uri="{FF2B5EF4-FFF2-40B4-BE49-F238E27FC236}">
                <a16:creationId xmlns:a16="http://schemas.microsoft.com/office/drawing/2014/main" id="{1640DA54-2D07-45E9-B888-3B5855200387}"/>
              </a:ext>
            </a:extLst>
          </p:cNvPr>
          <p:cNvGrpSpPr>
            <a:grpSpLocks/>
          </p:cNvGrpSpPr>
          <p:nvPr userDrawn="1"/>
        </p:nvGrpSpPr>
        <p:grpSpPr>
          <a:xfrm>
            <a:off x="731838" y="2110902"/>
            <a:ext cx="4578486" cy="2636198"/>
            <a:chOff x="1558925" y="4192858"/>
            <a:chExt cx="9235455" cy="5374888"/>
          </a:xfrm>
        </p:grpSpPr>
        <p:cxnSp>
          <p:nvCxnSpPr>
            <p:cNvPr id="12" name="Straight Connector 15">
              <a:extLst>
                <a:ext uri="{FF2B5EF4-FFF2-40B4-BE49-F238E27FC236}">
                  <a16:creationId xmlns:a16="http://schemas.microsoft.com/office/drawing/2014/main" id="{74011556-4059-4380-B7A9-162E6E6C3CC4}"/>
                </a:ext>
              </a:extLst>
            </p:cNvPr>
            <p:cNvCxnSpPr/>
            <p:nvPr/>
          </p:nvCxnSpPr>
          <p:spPr>
            <a:xfrm>
              <a:off x="1558925" y="9567746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6">
              <a:extLst>
                <a:ext uri="{FF2B5EF4-FFF2-40B4-BE49-F238E27FC236}">
                  <a16:creationId xmlns:a16="http://schemas.microsoft.com/office/drawing/2014/main" id="{F1374D04-108E-42AF-8188-EFBD3D85137F}"/>
                </a:ext>
              </a:extLst>
            </p:cNvPr>
            <p:cNvCxnSpPr/>
            <p:nvPr/>
          </p:nvCxnSpPr>
          <p:spPr>
            <a:xfrm>
              <a:off x="1558925" y="4192858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872" y="-3176"/>
            <a:ext cx="1687128" cy="10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83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 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A6655ED5-16BC-4F25-8174-C699708F65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DAA6D94B-0521-42F2-9F06-9BB3145FCF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792" y="2052537"/>
            <a:ext cx="7930867" cy="3013268"/>
          </a:xfrm>
          <a:gradFill flip="none" rotWithShape="0">
            <a:gsLst>
              <a:gs pos="0">
                <a:schemeClr val="accent6"/>
              </a:gs>
              <a:gs pos="100000">
                <a:schemeClr val="accent6">
                  <a:alpha val="70000"/>
                  <a:lumMod val="54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>
            <a:normAutofit/>
          </a:bodyPr>
          <a:lstStyle>
            <a:lvl1pPr marL="0" indent="0" algn="l">
              <a:buNone/>
              <a:defRPr lang="en-GB" sz="1800" dirty="0">
                <a:solidFill>
                  <a:schemeClr val="lt1"/>
                </a:solidFill>
              </a:defRPr>
            </a:lvl1pPr>
          </a:lstStyle>
          <a:p>
            <a:pPr marL="179388" lvl="0" indent="-179388" algn="ctr" defTabSz="457200"/>
            <a:r>
              <a:rPr lang="en-GB" dirty="0"/>
              <a:t> </a:t>
            </a:r>
          </a:p>
        </p:txBody>
      </p:sp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97961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DCF6EDC-F177-4B01-8E9B-EAB815736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9DCB815F-E587-4332-A934-EA4D2E466FC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4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11" name="Bildplatzhalter 16"/>
          <p:cNvSpPr>
            <a:spLocks noGrp="1"/>
          </p:cNvSpPr>
          <p:nvPr>
            <p:ph type="pic" sz="quarter" idx="13" hasCustomPrompt="1"/>
          </p:nvPr>
        </p:nvSpPr>
        <p:spPr>
          <a:xfrm>
            <a:off x="3565154" y="4107882"/>
            <a:ext cx="756000" cy="3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060108"/>
            <a:ext cx="6422630" cy="677108"/>
          </a:xfrm>
        </p:spPr>
        <p:txBody>
          <a:bodyPr wrap="square" lIns="0" tIns="0" rIns="0" bIns="0" anchor="ctr">
            <a:sp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Thema / Bereich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9" y="3759743"/>
            <a:ext cx="6422630" cy="246221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0A29180-627F-4549-B520-E6568305CD9C}"/>
              </a:ext>
            </a:extLst>
          </p:cNvPr>
          <p:cNvSpPr/>
          <p:nvPr userDrawn="1"/>
        </p:nvSpPr>
        <p:spPr>
          <a:xfrm>
            <a:off x="12432704" y="18728"/>
            <a:ext cx="1620000" cy="3416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l"/>
            <a:r>
              <a:rPr lang="de-DE" sz="1200" b="1" dirty="0"/>
              <a:t>Hintergrundbild</a:t>
            </a:r>
            <a:r>
              <a:rPr lang="de-DE" sz="1200" b="1" baseline="0" dirty="0"/>
              <a:t> einfügen</a:t>
            </a:r>
          </a:p>
          <a:p>
            <a:pPr algn="l"/>
            <a:endParaRPr lang="de-DE" sz="1200" b="1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/>
              <a:t>1. Auf Bild </a:t>
            </a:r>
            <a:r>
              <a:rPr lang="de-DE" sz="1200" b="1" i="1" dirty="0"/>
              <a:t>Rechtsklick </a:t>
            </a:r>
            <a:r>
              <a:rPr lang="de-DE" sz="1200" b="1" i="1" dirty="0">
                <a:sym typeface="Wingdings" panose="05000000000000000000" pitchFamily="2" charset="2"/>
              </a:rPr>
              <a:t></a:t>
            </a:r>
            <a:br>
              <a:rPr lang="de-DE" sz="1200" b="1" i="1" dirty="0">
                <a:sym typeface="Wingdings" panose="05000000000000000000" pitchFamily="2" charset="2"/>
              </a:rPr>
            </a:br>
            <a:r>
              <a:rPr lang="de-DE" sz="1200" b="1" i="0" dirty="0">
                <a:solidFill>
                  <a:srgbClr val="FF0000"/>
                </a:solidFill>
                <a:highlight>
                  <a:srgbClr val="F9F9F9"/>
                </a:highlight>
                <a:sym typeface="Wingdings" panose="05000000000000000000" pitchFamily="2" charset="2"/>
              </a:rPr>
              <a:t>In den Vordergrund </a:t>
            </a:r>
          </a:p>
          <a:p>
            <a:pPr algn="l"/>
            <a:endParaRPr lang="de-DE" sz="1200" b="1" dirty="0"/>
          </a:p>
          <a:p>
            <a:pPr algn="l"/>
            <a:r>
              <a:rPr lang="de-DE" sz="1200" b="1" dirty="0"/>
              <a:t>2.</a:t>
            </a:r>
            <a:r>
              <a:rPr lang="de-DE" sz="1200" b="0" baseline="0" dirty="0"/>
              <a:t> Gewünschtes Bild einfügen. </a:t>
            </a:r>
            <a:r>
              <a:rPr lang="de-DE" sz="1200" dirty="0"/>
              <a:t>Klicken sie dazu auf das Bild-Icon in der Mitte des Platzhalters.</a:t>
            </a:r>
          </a:p>
          <a:p>
            <a:pPr algn="l"/>
            <a:endParaRPr lang="de-DE" sz="1200" dirty="0"/>
          </a:p>
          <a:p>
            <a:pPr algn="l"/>
            <a:r>
              <a:rPr lang="de-DE" sz="1200" b="1" dirty="0"/>
              <a:t>3. </a:t>
            </a:r>
            <a:r>
              <a:rPr lang="de-DE" sz="1200" dirty="0"/>
              <a:t>Haben Sie das gewünschte Bild eingefügt</a:t>
            </a:r>
            <a:br>
              <a:rPr lang="de-DE" sz="1200" dirty="0"/>
            </a:br>
            <a:r>
              <a:rPr lang="de-DE" sz="1200" b="1" i="1" dirty="0"/>
              <a:t>Rechtsklick </a:t>
            </a:r>
            <a:r>
              <a:rPr lang="de-DE" sz="1200" b="1" i="1" dirty="0">
                <a:sym typeface="Wingdings" panose="05000000000000000000" pitchFamily="2" charset="2"/>
              </a:rPr>
              <a:t></a:t>
            </a:r>
            <a:br>
              <a:rPr lang="de-DE" sz="1200" b="1" i="1" dirty="0">
                <a:sym typeface="Wingdings" panose="05000000000000000000" pitchFamily="2" charset="2"/>
              </a:rPr>
            </a:br>
            <a:r>
              <a:rPr lang="de-DE" sz="1200" b="1" i="0" dirty="0">
                <a:solidFill>
                  <a:srgbClr val="FF0000"/>
                </a:solidFill>
                <a:highlight>
                  <a:srgbClr val="F9F9F9"/>
                </a:highlight>
                <a:sym typeface="Wingdings" panose="05000000000000000000" pitchFamily="2" charset="2"/>
              </a:rPr>
              <a:t>In den Hintergrund </a:t>
            </a:r>
          </a:p>
        </p:txBody>
      </p:sp>
    </p:spTree>
    <p:extLst>
      <p:ext uri="{BB962C8B-B14F-4D97-AF65-F5344CB8AC3E}">
        <p14:creationId xmlns:p14="http://schemas.microsoft.com/office/powerpoint/2010/main" val="8854763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  link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54545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DCF6EDC-F177-4B01-8E9B-EAB815736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488CA2DA-98B7-4F09-87C1-8A8782D0F5E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4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A6655ED5-16BC-4F25-8174-C699708F65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1B9A78-C004-49FB-8BDA-D0AC5DFCE2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052537"/>
            <a:ext cx="7930867" cy="3013268"/>
          </a:xfrm>
          <a:gradFill flip="none" rotWithShape="0">
            <a:gsLst>
              <a:gs pos="0">
                <a:schemeClr val="accent6"/>
              </a:gs>
              <a:gs pos="100000">
                <a:schemeClr val="accent6">
                  <a:alpha val="70000"/>
                  <a:lumMod val="54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>
            <a:normAutofit/>
          </a:bodyPr>
          <a:lstStyle>
            <a:lvl1pPr marL="0" indent="0" algn="l">
              <a:buNone/>
              <a:defRPr lang="en-GB" sz="1800" dirty="0">
                <a:solidFill>
                  <a:schemeClr val="lt1"/>
                </a:solidFill>
              </a:defRPr>
            </a:lvl1pPr>
          </a:lstStyle>
          <a:p>
            <a:pPr marL="179388" lvl="0" indent="-179388" algn="ctr" defTabSz="457200"/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220617"/>
            <a:ext cx="6422630" cy="677108"/>
          </a:xfrm>
        </p:spPr>
        <p:txBody>
          <a:bodyPr wrap="square" lIns="0" tIns="0" rIns="0" bIns="0" anchor="b">
            <a:sp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Thema / Bereich</a:t>
            </a:r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3" hasCustomPrompt="1"/>
          </p:nvPr>
        </p:nvSpPr>
        <p:spPr>
          <a:xfrm>
            <a:off x="3565154" y="4107882"/>
            <a:ext cx="756000" cy="3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0A29180-627F-4549-B520-E6568305CD9C}"/>
              </a:ext>
            </a:extLst>
          </p:cNvPr>
          <p:cNvSpPr/>
          <p:nvPr userDrawn="1"/>
        </p:nvSpPr>
        <p:spPr>
          <a:xfrm>
            <a:off x="12432704" y="18728"/>
            <a:ext cx="1620000" cy="3416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l"/>
            <a:r>
              <a:rPr lang="de-DE" sz="1200" b="1" dirty="0"/>
              <a:t>Hintergrundbild</a:t>
            </a:r>
            <a:r>
              <a:rPr lang="de-DE" sz="1200" b="1" baseline="0" dirty="0"/>
              <a:t> einfügen</a:t>
            </a:r>
          </a:p>
          <a:p>
            <a:pPr algn="l"/>
            <a:endParaRPr lang="de-DE" sz="1200" b="1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/>
              <a:t>1. Auf Bild </a:t>
            </a:r>
            <a:r>
              <a:rPr lang="de-DE" sz="1200" b="1" i="1" dirty="0"/>
              <a:t>Rechtsklick </a:t>
            </a:r>
            <a:r>
              <a:rPr lang="de-DE" sz="1200" b="1" i="1" dirty="0">
                <a:sym typeface="Wingdings" panose="05000000000000000000" pitchFamily="2" charset="2"/>
              </a:rPr>
              <a:t></a:t>
            </a:r>
            <a:br>
              <a:rPr lang="de-DE" sz="1200" b="1" i="1" dirty="0">
                <a:sym typeface="Wingdings" panose="05000000000000000000" pitchFamily="2" charset="2"/>
              </a:rPr>
            </a:br>
            <a:r>
              <a:rPr lang="de-DE" sz="1200" b="1" i="0" dirty="0">
                <a:solidFill>
                  <a:srgbClr val="FF0000"/>
                </a:solidFill>
                <a:highlight>
                  <a:srgbClr val="F9F9F9"/>
                </a:highlight>
                <a:sym typeface="Wingdings" panose="05000000000000000000" pitchFamily="2" charset="2"/>
              </a:rPr>
              <a:t>In den Vordergrund </a:t>
            </a:r>
          </a:p>
          <a:p>
            <a:pPr algn="l"/>
            <a:endParaRPr lang="de-DE" sz="1200" b="1" dirty="0"/>
          </a:p>
          <a:p>
            <a:pPr algn="l"/>
            <a:r>
              <a:rPr lang="de-DE" sz="1200" b="1" dirty="0"/>
              <a:t>2.</a:t>
            </a:r>
            <a:r>
              <a:rPr lang="de-DE" sz="1200" b="0" baseline="0" dirty="0"/>
              <a:t> Gewünschtes Bild einfügen. </a:t>
            </a:r>
            <a:r>
              <a:rPr lang="de-DE" sz="1200" dirty="0"/>
              <a:t>Klicken sie dazu auf das Bild-Icon in der Mitte des Platzhalters.</a:t>
            </a:r>
          </a:p>
          <a:p>
            <a:pPr algn="l"/>
            <a:endParaRPr lang="de-DE" sz="1200" dirty="0"/>
          </a:p>
          <a:p>
            <a:pPr algn="l"/>
            <a:r>
              <a:rPr lang="de-DE" sz="1200" b="1" dirty="0"/>
              <a:t>3. </a:t>
            </a:r>
            <a:r>
              <a:rPr lang="de-DE" sz="1200" dirty="0"/>
              <a:t>Haben Sie das gewünschte Bild eingefügt</a:t>
            </a:r>
            <a:br>
              <a:rPr lang="de-DE" sz="1200" dirty="0"/>
            </a:br>
            <a:r>
              <a:rPr lang="de-DE" sz="1200" b="1" i="1" dirty="0"/>
              <a:t>Rechtsklick </a:t>
            </a:r>
            <a:r>
              <a:rPr lang="de-DE" sz="1200" b="1" i="1" dirty="0">
                <a:sym typeface="Wingdings" panose="05000000000000000000" pitchFamily="2" charset="2"/>
              </a:rPr>
              <a:t></a:t>
            </a:r>
            <a:br>
              <a:rPr lang="de-DE" sz="1200" b="1" i="1" dirty="0">
                <a:sym typeface="Wingdings" panose="05000000000000000000" pitchFamily="2" charset="2"/>
              </a:rPr>
            </a:br>
            <a:r>
              <a:rPr lang="de-DE" sz="1200" b="1" i="0" dirty="0">
                <a:solidFill>
                  <a:srgbClr val="FF0000"/>
                </a:solidFill>
                <a:highlight>
                  <a:srgbClr val="F9F9F9"/>
                </a:highlight>
                <a:sym typeface="Wingdings" panose="05000000000000000000" pitchFamily="2" charset="2"/>
              </a:rPr>
              <a:t>In den Hintergrund </a:t>
            </a:r>
          </a:p>
        </p:txBody>
      </p:sp>
    </p:spTree>
    <p:extLst>
      <p:ext uri="{BB962C8B-B14F-4D97-AF65-F5344CB8AC3E}">
        <p14:creationId xmlns:p14="http://schemas.microsoft.com/office/powerpoint/2010/main" val="216697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  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497581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DCF6EDC-F177-4B01-8E9B-EAB815736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21B4BC97-DA97-47E5-A031-F4489CC16C8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4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A6655ED5-16BC-4F25-8174-C699708F65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6F9468D2-00BA-4450-879A-EA800A1DCD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61133" y="2052537"/>
            <a:ext cx="7930867" cy="3013268"/>
          </a:xfrm>
          <a:gradFill flip="none" rotWithShape="0">
            <a:gsLst>
              <a:gs pos="0">
                <a:schemeClr val="accent6"/>
              </a:gs>
              <a:gs pos="100000">
                <a:schemeClr val="accent6">
                  <a:alpha val="70000"/>
                  <a:lumMod val="54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>
            <a:normAutofit/>
          </a:bodyPr>
          <a:lstStyle>
            <a:lvl1pPr marL="0" indent="0" algn="l">
              <a:buNone/>
              <a:defRPr lang="en-GB" sz="1800" dirty="0">
                <a:solidFill>
                  <a:schemeClr val="lt1"/>
                </a:solidFill>
              </a:defRPr>
            </a:lvl1pPr>
          </a:lstStyle>
          <a:p>
            <a:pPr marL="179388" lvl="0" indent="-179388" algn="ctr" defTabSz="457200"/>
            <a:r>
              <a:rPr lang="en-GB" dirty="0"/>
              <a:t> </a:t>
            </a:r>
          </a:p>
        </p:txBody>
      </p:sp>
      <p:sp>
        <p:nvSpPr>
          <p:cNvPr id="11" name="Bildplatzhalter 16"/>
          <p:cNvSpPr>
            <a:spLocks noGrp="1"/>
          </p:cNvSpPr>
          <p:nvPr>
            <p:ph type="pic" sz="quarter" idx="13" hasCustomPrompt="1"/>
          </p:nvPr>
        </p:nvSpPr>
        <p:spPr>
          <a:xfrm>
            <a:off x="7848566" y="4107882"/>
            <a:ext cx="756000" cy="3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15251" y="3060108"/>
            <a:ext cx="6422630" cy="677108"/>
          </a:xfrm>
        </p:spPr>
        <p:txBody>
          <a:bodyPr wrap="square" lIns="0" tIns="0" rIns="0" bIns="0" anchor="ctr">
            <a:sp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Thema / Bereich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15251" y="3759743"/>
            <a:ext cx="6422630" cy="246221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0A29180-627F-4549-B520-E6568305CD9C}"/>
              </a:ext>
            </a:extLst>
          </p:cNvPr>
          <p:cNvSpPr/>
          <p:nvPr userDrawn="1"/>
        </p:nvSpPr>
        <p:spPr>
          <a:xfrm>
            <a:off x="12432704" y="18728"/>
            <a:ext cx="1620000" cy="3416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l"/>
            <a:r>
              <a:rPr lang="de-DE" sz="1200" b="1" dirty="0"/>
              <a:t>Hintergrundbild</a:t>
            </a:r>
            <a:r>
              <a:rPr lang="de-DE" sz="1200" b="1" baseline="0" dirty="0"/>
              <a:t> einfügen</a:t>
            </a:r>
          </a:p>
          <a:p>
            <a:pPr algn="l"/>
            <a:endParaRPr lang="de-DE" sz="1200" b="1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/>
              <a:t>1. Auf Bild </a:t>
            </a:r>
            <a:r>
              <a:rPr lang="de-DE" sz="1200" b="1" i="1" dirty="0"/>
              <a:t>Rechtsklick </a:t>
            </a:r>
            <a:r>
              <a:rPr lang="de-DE" sz="1200" b="1" i="1" dirty="0">
                <a:sym typeface="Wingdings" panose="05000000000000000000" pitchFamily="2" charset="2"/>
              </a:rPr>
              <a:t></a:t>
            </a:r>
            <a:br>
              <a:rPr lang="de-DE" sz="1200" b="1" i="1" dirty="0">
                <a:sym typeface="Wingdings" panose="05000000000000000000" pitchFamily="2" charset="2"/>
              </a:rPr>
            </a:br>
            <a:r>
              <a:rPr lang="de-DE" sz="1200" b="1" i="0" dirty="0">
                <a:solidFill>
                  <a:srgbClr val="FF0000"/>
                </a:solidFill>
                <a:highlight>
                  <a:srgbClr val="F9F9F9"/>
                </a:highlight>
                <a:sym typeface="Wingdings" panose="05000000000000000000" pitchFamily="2" charset="2"/>
              </a:rPr>
              <a:t>In den Vordergrund </a:t>
            </a:r>
          </a:p>
          <a:p>
            <a:pPr algn="l"/>
            <a:endParaRPr lang="de-DE" sz="1200" b="1" dirty="0"/>
          </a:p>
          <a:p>
            <a:pPr algn="l"/>
            <a:r>
              <a:rPr lang="de-DE" sz="1200" b="1" dirty="0"/>
              <a:t>2.</a:t>
            </a:r>
            <a:r>
              <a:rPr lang="de-DE" sz="1200" b="0" baseline="0" dirty="0"/>
              <a:t> Gewünschtes Bild einfügen. </a:t>
            </a:r>
            <a:r>
              <a:rPr lang="de-DE" sz="1200" dirty="0"/>
              <a:t>Klicken sie dazu auf das Bild-Icon in der Mitte des Platzhalters.</a:t>
            </a:r>
          </a:p>
          <a:p>
            <a:pPr algn="l"/>
            <a:endParaRPr lang="de-DE" sz="1200" dirty="0"/>
          </a:p>
          <a:p>
            <a:pPr algn="l"/>
            <a:r>
              <a:rPr lang="de-DE" sz="1200" b="1" dirty="0"/>
              <a:t>3. </a:t>
            </a:r>
            <a:r>
              <a:rPr lang="de-DE" sz="1200" dirty="0"/>
              <a:t>Haben Sie das gewünschte Bild eingefügt</a:t>
            </a:r>
            <a:br>
              <a:rPr lang="de-DE" sz="1200" dirty="0"/>
            </a:br>
            <a:r>
              <a:rPr lang="de-DE" sz="1200" b="1" i="1" dirty="0"/>
              <a:t>Rechtsklick </a:t>
            </a:r>
            <a:r>
              <a:rPr lang="de-DE" sz="1200" b="1" i="1" dirty="0">
                <a:sym typeface="Wingdings" panose="05000000000000000000" pitchFamily="2" charset="2"/>
              </a:rPr>
              <a:t></a:t>
            </a:r>
            <a:br>
              <a:rPr lang="de-DE" sz="1200" b="1" i="1" dirty="0">
                <a:sym typeface="Wingdings" panose="05000000000000000000" pitchFamily="2" charset="2"/>
              </a:rPr>
            </a:br>
            <a:r>
              <a:rPr lang="de-DE" sz="1200" b="1" i="0" dirty="0">
                <a:solidFill>
                  <a:srgbClr val="FF0000"/>
                </a:solidFill>
                <a:highlight>
                  <a:srgbClr val="F9F9F9"/>
                </a:highlight>
                <a:sym typeface="Wingdings" panose="05000000000000000000" pitchFamily="2" charset="2"/>
              </a:rPr>
              <a:t>In den Hintergrund </a:t>
            </a:r>
          </a:p>
        </p:txBody>
      </p:sp>
    </p:spTree>
    <p:extLst>
      <p:ext uri="{BB962C8B-B14F-4D97-AF65-F5344CB8AC3E}">
        <p14:creationId xmlns:p14="http://schemas.microsoft.com/office/powerpoint/2010/main" val="275084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4ECB48A9-282A-48DE-ADDC-9741FABCB0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2258342947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3" imgW="383" imgH="384" progId="TCLayout.ActiveDocument.1">
                  <p:embed/>
                </p:oleObj>
              </mc:Choice>
              <mc:Fallback>
                <p:oleObj name="think-cell Folie" r:id="rId33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1E2E7152-C956-4E84-A8ED-56D2255587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/>
          <p:cNvSpPr/>
          <p:nvPr userDrawn="1">
            <p:custDataLst>
              <p:tags r:id="rId3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838" y="552420"/>
            <a:ext cx="10728325" cy="52322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lvl="0" algn="ctr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838" y="1773238"/>
            <a:ext cx="10728325" cy="43561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8" y="6568972"/>
            <a:ext cx="589411" cy="1538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>
              <a:defRPr lang="de-DE" sz="1000" smtClean="0"/>
            </a:lvl1pPr>
          </a:lstStyle>
          <a:p>
            <a:fld id="{EC72C4D0-8EA6-4861-B527-D380ACBF35D3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9224" y="6568973"/>
            <a:ext cx="9782719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defRPr lang="de-DE" sz="1000" smtClean="0"/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0476" y="6568973"/>
            <a:ext cx="259687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 lang="de-DE" sz="1000" b="1" smtClean="0"/>
            </a:lvl1pPr>
          </a:lstStyle>
          <a:p>
            <a:pPr algn="r"/>
            <a:fld id="{1213123D-ADC2-423E-8E38-66EF22156AFA}" type="slidenum">
              <a:rPr lang="de-DE" smtClean="0"/>
              <a:pPr algn="r"/>
              <a:t>‹#›</a:t>
            </a:fld>
            <a:endParaRPr lang="de-DE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DA8D1D19-54C3-418A-A11B-72A66F1E6F0E}"/>
              </a:ext>
            </a:extLst>
          </p:cNvPr>
          <p:cNvCxnSpPr/>
          <p:nvPr userDrawn="1"/>
        </p:nvCxnSpPr>
        <p:spPr>
          <a:xfrm>
            <a:off x="5707538" y="1191349"/>
            <a:ext cx="7769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40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3" r:id="rId2"/>
    <p:sldLayoutId id="2147483681" r:id="rId3"/>
    <p:sldLayoutId id="2147483684" r:id="rId4"/>
    <p:sldLayoutId id="2147483682" r:id="rId5"/>
    <p:sldLayoutId id="2147483685" r:id="rId6"/>
    <p:sldLayoutId id="2147483686" r:id="rId7"/>
    <p:sldLayoutId id="2147483710" r:id="rId8"/>
    <p:sldLayoutId id="2147483687" r:id="rId9"/>
    <p:sldLayoutId id="2147483714" r:id="rId10"/>
    <p:sldLayoutId id="2147483721" r:id="rId11"/>
    <p:sldLayoutId id="2147483680" r:id="rId12"/>
    <p:sldLayoutId id="2147483688" r:id="rId13"/>
    <p:sldLayoutId id="2147483689" r:id="rId14"/>
    <p:sldLayoutId id="2147483691" r:id="rId15"/>
    <p:sldLayoutId id="2147483692" r:id="rId16"/>
    <p:sldLayoutId id="2147483715" r:id="rId17"/>
    <p:sldLayoutId id="2147483696" r:id="rId18"/>
    <p:sldLayoutId id="2147483693" r:id="rId19"/>
    <p:sldLayoutId id="2147483697" r:id="rId20"/>
    <p:sldLayoutId id="2147483699" r:id="rId21"/>
    <p:sldLayoutId id="2147483698" r:id="rId22"/>
    <p:sldLayoutId id="2147483695" r:id="rId23"/>
    <p:sldLayoutId id="2147483702" r:id="rId24"/>
    <p:sldLayoutId id="2147483708" r:id="rId25"/>
    <p:sldLayoutId id="2147483703" r:id="rId26"/>
    <p:sldLayoutId id="2147483706" r:id="rId27"/>
    <p:sldLayoutId id="2147483709" r:id="rId28"/>
    <p:sldLayoutId id="2147483711" r:id="rId2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3400" b="0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600"/>
        </a:spcBef>
        <a:buFont typeface="Tahoma" panose="020B060403050404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defTabSz="914400" rtl="0" eaLnBrk="1" latinLnBrk="0" hangingPunct="1">
        <a:lnSpc>
          <a:spcPct val="100000"/>
        </a:lnSpc>
        <a:spcBef>
          <a:spcPts val="6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79388" algn="l" defTabSz="914400" rtl="0" eaLnBrk="1" latinLnBrk="0" hangingPunct="1">
        <a:lnSpc>
          <a:spcPct val="100000"/>
        </a:lnSpc>
        <a:spcBef>
          <a:spcPts val="6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79388" algn="l" defTabSz="914400" rtl="0" eaLnBrk="1" latinLnBrk="0" hangingPunct="1">
        <a:lnSpc>
          <a:spcPct val="100000"/>
        </a:lnSpc>
        <a:spcBef>
          <a:spcPts val="6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9388" algn="l" defTabSz="914400" rtl="0" eaLnBrk="1" latinLnBrk="0" hangingPunct="1">
        <a:lnSpc>
          <a:spcPct val="100000"/>
        </a:lnSpc>
        <a:spcBef>
          <a:spcPts val="6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eah-jena.de/karrierewe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2023" y="-105588"/>
            <a:ext cx="9865096" cy="1518364"/>
          </a:xfrm>
        </p:spPr>
        <p:txBody>
          <a:bodyPr/>
          <a:lstStyle/>
          <a:p>
            <a:br>
              <a:rPr lang="en-US" sz="3600" baseline="30000" dirty="0"/>
            </a:br>
            <a:br>
              <a:rPr lang="en-US" sz="3600" baseline="30000" dirty="0"/>
            </a:br>
            <a:br>
              <a:rPr lang="en-US" sz="3600" baseline="30000" dirty="0"/>
            </a:br>
            <a:endParaRPr lang="de-DE" sz="4000" b="1" baseline="30000" dirty="0">
              <a:solidFill>
                <a:schemeClr val="tx2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87529" y="1412776"/>
            <a:ext cx="8352928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i="1" baseline="30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123D-ADC2-423E-8E38-66EF22156AFA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1D7F9F-199A-CB64-DB9D-C7CEBE6AB58A}"/>
              </a:ext>
            </a:extLst>
          </p:cNvPr>
          <p:cNvSpPr txBox="1"/>
          <p:nvPr/>
        </p:nvSpPr>
        <p:spPr>
          <a:xfrm>
            <a:off x="9082507" y="6384307"/>
            <a:ext cx="22478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Bild</a:t>
            </a:r>
            <a:r>
              <a:rPr lang="en-US" sz="1100" i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: http://www.freepik.com/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80A1A1E-CF84-91A5-54C7-6238BF9BF39A}"/>
              </a:ext>
            </a:extLst>
          </p:cNvPr>
          <p:cNvSpPr txBox="1"/>
          <p:nvPr/>
        </p:nvSpPr>
        <p:spPr>
          <a:xfrm>
            <a:off x="1963199" y="3852282"/>
            <a:ext cx="9496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en-US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FA5D5D3B-1C49-6C67-1A76-6354B9558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88" y="5528685"/>
            <a:ext cx="1552178" cy="1329315"/>
          </a:xfrm>
          <a:prstGeom prst="rect">
            <a:avLst/>
          </a:prstGeom>
        </p:spPr>
      </p:pic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5359565" y="1674232"/>
            <a:ext cx="6388361" cy="4167496"/>
          </a:xfrm>
        </p:spPr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713" y="1646385"/>
            <a:ext cx="6350895" cy="4054601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335360" y="1772819"/>
            <a:ext cx="513135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Die Exkursion richtet sich insbesondere an Studierende der Studiengänge Maschinenbau und Wirtschaftsingenieurwesen .  </a:t>
            </a:r>
          </a:p>
          <a:p>
            <a:pPr algn="just"/>
            <a:endParaRPr lang="de-DE" dirty="0">
              <a:solidFill>
                <a:schemeClr val="tx1">
                  <a:lumMod val="75000"/>
                </a:schemeClr>
              </a:solidFill>
              <a:latin typeface="Roboto"/>
            </a:endParaRPr>
          </a:p>
          <a:p>
            <a:pPr algn="just"/>
            <a:r>
              <a:rPr lang="de-DE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Ein Deutschniveau von B1 ist notwendig.</a:t>
            </a:r>
          </a:p>
          <a:p>
            <a:pPr algn="just"/>
            <a:r>
              <a:rPr lang="de-DE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Es ist ein Bustransfer ab Jena und zurück organisiert. Die Teilnahme ist kostenlos. Es sind nur 20 Plätze verfügbar. </a:t>
            </a:r>
          </a:p>
          <a:p>
            <a:pPr algn="just"/>
            <a:endParaRPr lang="de-DE" dirty="0">
              <a:solidFill>
                <a:schemeClr val="tx1">
                  <a:lumMod val="75000"/>
                </a:schemeClr>
              </a:solidFill>
              <a:latin typeface="Roboto"/>
            </a:endParaRPr>
          </a:p>
          <a:p>
            <a:pPr algn="just"/>
            <a:r>
              <a:rPr lang="de-DE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Anmeldung unter moodle oder E-Mail:</a:t>
            </a:r>
          </a:p>
          <a:p>
            <a:pPr algn="just"/>
            <a:r>
              <a:rPr lang="de-DE" b="1">
                <a:solidFill>
                  <a:schemeClr val="tx1">
                    <a:lumMod val="75000"/>
                  </a:schemeClr>
                </a:solidFill>
                <a:latin typeface="Roboto"/>
              </a:rPr>
              <a:t>Natia.Khorguashvili-Kinne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@eah-jena.de</a:t>
            </a:r>
            <a:endParaRPr lang="de-DE" b="1" dirty="0">
              <a:solidFill>
                <a:schemeClr val="tx1">
                  <a:lumMod val="75000"/>
                </a:schemeClr>
              </a:solidFill>
              <a:latin typeface="Roboto"/>
            </a:endParaRPr>
          </a:p>
          <a:p>
            <a:pPr algn="just"/>
            <a:endParaRPr lang="de-DE" sz="1600" dirty="0">
              <a:solidFill>
                <a:schemeClr val="tx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de-DE" b="0" i="0" dirty="0">
              <a:solidFill>
                <a:schemeClr val="tx1">
                  <a:lumMod val="50000"/>
                </a:schemeClr>
              </a:solidFill>
              <a:effectLst/>
              <a:latin typeface="Roboto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087528" y="407421"/>
            <a:ext cx="85449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>
                    <a:lumMod val="50000"/>
                  </a:schemeClr>
                </a:solidFill>
                <a:latin typeface="Roboto"/>
              </a:rPr>
              <a:t>                  </a:t>
            </a:r>
            <a:r>
              <a:rPr lang="de-DE" sz="2400" b="1" dirty="0">
                <a:latin typeface="Roboto"/>
              </a:rPr>
              <a:t>Exkursion  zur Viega GmbH &amp; Co</a:t>
            </a:r>
          </a:p>
          <a:p>
            <a:r>
              <a:rPr lang="de-DE" sz="2400" b="1" dirty="0">
                <a:latin typeface="Roboto"/>
              </a:rPr>
              <a:t>             am  28.11.24 von 12:00 bis 17:00 Uhr</a:t>
            </a:r>
          </a:p>
          <a:p>
            <a:endParaRPr lang="de-DE" b="1" dirty="0">
              <a:latin typeface="Roboto"/>
            </a:endParaRPr>
          </a:p>
        </p:txBody>
      </p:sp>
      <p:sp>
        <p:nvSpPr>
          <p:cNvPr id="13" name="AutoShape 4" descr="https://www.viega.de/etc.clientlibs/viega-frontend/clientlibs/main/resources/icons/logo_w_border_anniversary_whit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DC6A38-0F4D-CDDF-ED93-B502F8C9E730}"/>
              </a:ext>
            </a:extLst>
          </p:cNvPr>
          <p:cNvSpPr txBox="1"/>
          <p:nvPr/>
        </p:nvSpPr>
        <p:spPr>
          <a:xfrm>
            <a:off x="2087529" y="6050240"/>
            <a:ext cx="6388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b="1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weitere Informationen unter </a:t>
            </a:r>
            <a:r>
              <a:rPr lang="de-DE" sz="1800" b="1" dirty="0">
                <a:solidFill>
                  <a:schemeClr val="tx1">
                    <a:lumMod val="75000"/>
                  </a:schemeClr>
                </a:solidFill>
                <a:latin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www.eah-jena.de/karrierewege</a:t>
            </a:r>
            <a:r>
              <a:rPr lang="de-DE" sz="1800" b="1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  </a:t>
            </a:r>
          </a:p>
          <a:p>
            <a:pPr algn="l"/>
            <a:r>
              <a:rPr lang="de-DE" sz="2400" b="0" i="0" dirty="0">
                <a:solidFill>
                  <a:srgbClr val="212121"/>
                </a:solidFill>
                <a:effectLst/>
                <a:latin typeface="Roboto Condensed" panose="02000000000000000000" pitchFamily="2" charset="0"/>
              </a:rPr>
              <a:t> </a:t>
            </a:r>
            <a:endParaRPr lang="de-DE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3923481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FORMATS" val="&lt;MekkoFormats&gt;&lt;NumberFormat DecimalSeparator=&quot;,&quot; ThousandSeparator=&quot;.&quot; NegativeNumberFormat=&quot;1&quot; /&gt;&lt;Font&gt;&lt;Output_Font_Name Default=&quot;Arial&quot; UsePPTTheme=&quot;True&quot; /&gt;&lt;/Font&gt;&lt;DateFormat CultureID=&quot;2057&quot; FormatString=&quot;dd/MM/yyyy&quot; /&gt;&lt;/MekkoFormats&gt;"/>
  <p:tag name="EE4P_STYLE_ID" val="6cd991bf-f022-4378-96e7-2c338aeb3f5a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JJim6soivy_YJuF7JfH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HDVLx9bUUi.bqwsUKbW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.MQklOzZvF00UPyEM2K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JjFJIKjbmp7c_zVdSQa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UZgGPxwKO6I6Y82XOm5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ZwP6g5ryY5cBaLkWJ97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9sylVTrp.VKqcw4Ooo2K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.q0VkNSR.fIoOrYdGEI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nHCRGq94y958tuldP8L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5TW8_iEz_k9Txkwy3xFg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8qYck2rmikccpO_nehE8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v2S6S1RFlE3_Kq689hg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mdk8ZN1zHkSLMFojCMR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lP1AK3I.TclenjbfBqM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lZdm530wh95dUcgEyCZ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kitxHu0VMaMUSmbvHgL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7JoRW7OBhoyXoiQyKJ.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zxYb8BNr8_aWCyaLpxmI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eRsucCQg2PS5DjMHEI4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60sUPPlsHAvJ6ZkcyFM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4x22kR.acEw0q1qmfAK9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">
  <a:themeElements>
    <a:clrScheme name="LEG_Farben">
      <a:dk1>
        <a:srgbClr val="445469"/>
      </a:dk1>
      <a:lt1>
        <a:sysClr val="window" lastClr="FFFFFF"/>
      </a:lt1>
      <a:dk2>
        <a:srgbClr val="0089C1"/>
      </a:dk2>
      <a:lt2>
        <a:srgbClr val="FFFFFF"/>
      </a:lt2>
      <a:accent1>
        <a:srgbClr val="0089C1"/>
      </a:accent1>
      <a:accent2>
        <a:srgbClr val="6AB023"/>
      </a:accent2>
      <a:accent3>
        <a:srgbClr val="C9D30E"/>
      </a:accent3>
      <a:accent4>
        <a:srgbClr val="FFCC00"/>
      </a:accent4>
      <a:accent5>
        <a:srgbClr val="F1992D"/>
      </a:accent5>
      <a:accent6>
        <a:srgbClr val="0089C1"/>
      </a:accent6>
      <a:hlink>
        <a:srgbClr val="0089C1"/>
      </a:hlink>
      <a:folHlink>
        <a:srgbClr val="6AB023"/>
      </a:folHlink>
    </a:clrScheme>
    <a:fontScheme name="LEG Thüringen">
      <a:majorFont>
        <a:latin typeface="Fira Sans"/>
        <a:ea typeface=""/>
        <a:cs typeface=""/>
      </a:majorFont>
      <a:minorFont>
        <a:latin typeface="F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96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Tahoma</vt:lpstr>
      <vt:lpstr>Calibri</vt:lpstr>
      <vt:lpstr>Arial</vt:lpstr>
      <vt:lpstr>Roboto Condensed</vt:lpstr>
      <vt:lpstr>Roboto</vt:lpstr>
      <vt:lpstr>Wingdings</vt:lpstr>
      <vt:lpstr>Fira Sans</vt:lpstr>
      <vt:lpstr>wf_segoe-ui_normal</vt:lpstr>
      <vt:lpstr>Symbol</vt:lpstr>
      <vt:lpstr>Office</vt:lpstr>
      <vt:lpstr>think-cell Folie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Daniel Krempels</dc:creator>
  <cp:lastModifiedBy>Natia Khorguashvili-Kinne</cp:lastModifiedBy>
  <cp:revision>635</cp:revision>
  <dcterms:created xsi:type="dcterms:W3CDTF">2019-06-21T12:42:20Z</dcterms:created>
  <dcterms:modified xsi:type="dcterms:W3CDTF">2024-11-21T21:29:17Z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b3cc57-ad54-4613-8228-62b95826f463_Enabled">
    <vt:lpwstr>true</vt:lpwstr>
  </property>
  <property fmtid="{D5CDD505-2E9C-101B-9397-08002B2CF9AE}" pid="3" name="MSIP_Label_20b3cc57-ad54-4613-8228-62b95826f463_SetDate">
    <vt:lpwstr>2024-05-23T08:03:56Z</vt:lpwstr>
  </property>
  <property fmtid="{D5CDD505-2E9C-101B-9397-08002B2CF9AE}" pid="4" name="MSIP_Label_20b3cc57-ad54-4613-8228-62b95826f463_Method">
    <vt:lpwstr>Standard</vt:lpwstr>
  </property>
  <property fmtid="{D5CDD505-2E9C-101B-9397-08002B2CF9AE}" pid="5" name="MSIP_Label_20b3cc57-ad54-4613-8228-62b95826f463_Name">
    <vt:lpwstr>defa4170-0d19-0005-0004-bc88714345d2</vt:lpwstr>
  </property>
  <property fmtid="{D5CDD505-2E9C-101B-9397-08002B2CF9AE}" pid="6" name="MSIP_Label_20b3cc57-ad54-4613-8228-62b95826f463_SiteId">
    <vt:lpwstr>c81b6223-c223-4518-968a-8b0a0419d697</vt:lpwstr>
  </property>
  <property fmtid="{D5CDD505-2E9C-101B-9397-08002B2CF9AE}" pid="7" name="MSIP_Label_20b3cc57-ad54-4613-8228-62b95826f463_ActionId">
    <vt:lpwstr>7ed8a18d-588a-41da-9906-f2b9bf6c27bc</vt:lpwstr>
  </property>
  <property fmtid="{D5CDD505-2E9C-101B-9397-08002B2CF9AE}" pid="8" name="MSIP_Label_20b3cc57-ad54-4613-8228-62b95826f463_ContentBits">
    <vt:lpwstr>0</vt:lpwstr>
  </property>
</Properties>
</file>