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63"/>
    <p:restoredTop sz="95313"/>
  </p:normalViewPr>
  <p:slideViewPr>
    <p:cSldViewPr snapToGrid="0" snapToObjects="1">
      <p:cViewPr varScale="1">
        <p:scale>
          <a:sx n="132" d="100"/>
          <a:sy n="132" d="100"/>
        </p:scale>
        <p:origin x="9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DA62E-725C-884E-A7F9-53E1F837E171}" type="datetimeFigureOut">
              <a:rPr lang="de-DE" smtClean="0"/>
              <a:t>27.03.22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2D8DE-8FF1-FD4F-993C-C57CEB833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243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Abgerundetes Rechteck 36">
            <a:extLst>
              <a:ext uri="{FF2B5EF4-FFF2-40B4-BE49-F238E27FC236}">
                <a16:creationId xmlns:a16="http://schemas.microsoft.com/office/drawing/2014/main" id="{D2B3DE7F-50BB-5347-ABE2-E99716EA63C6}"/>
              </a:ext>
            </a:extLst>
          </p:cNvPr>
          <p:cNvSpPr/>
          <p:nvPr userDrawn="1"/>
        </p:nvSpPr>
        <p:spPr>
          <a:xfrm>
            <a:off x="270000" y="1786675"/>
            <a:ext cx="8324600" cy="1570148"/>
          </a:xfrm>
          <a:prstGeom prst="roundRect">
            <a:avLst>
              <a:gd name="adj" fmla="val 7948"/>
            </a:avLst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60CDFF-2891-CC44-A467-D12C04A1F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807809"/>
            <a:ext cx="6858000" cy="660771"/>
          </a:xfrm>
          <a:prstGeom prst="rect">
            <a:avLst/>
          </a:prstGeom>
        </p:spPr>
        <p:txBody>
          <a:bodyPr anchor="ctr"/>
          <a:lstStyle>
            <a:lvl1pPr algn="ctr">
              <a:defRPr sz="1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C02AE2-D0D0-C248-A922-127090E13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9443" y="2501200"/>
            <a:ext cx="4685114" cy="87676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DB06FE88-8663-3E4B-90E3-BDCDCC3DD76A}"/>
              </a:ext>
            </a:extLst>
          </p:cNvPr>
          <p:cNvCxnSpPr>
            <a:cxnSpLocks/>
          </p:cNvCxnSpPr>
          <p:nvPr userDrawn="1"/>
        </p:nvCxnSpPr>
        <p:spPr>
          <a:xfrm>
            <a:off x="274460" y="3483639"/>
            <a:ext cx="1389301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D22A60B0-9FB5-5B41-9772-FA1F8D275C3A}"/>
              </a:ext>
            </a:extLst>
          </p:cNvPr>
          <p:cNvGrpSpPr/>
          <p:nvPr userDrawn="1"/>
        </p:nvGrpSpPr>
        <p:grpSpPr>
          <a:xfrm>
            <a:off x="-70962" y="-730450"/>
            <a:ext cx="1098378" cy="510220"/>
            <a:chOff x="-70962" y="-730450"/>
            <a:chExt cx="1098378" cy="510220"/>
          </a:xfrm>
        </p:grpSpPr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B3FACDBE-4C0E-BA43-A7C4-549C774E666A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0" y="-490230"/>
              <a:ext cx="270000" cy="270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185324A9-6D22-6549-B8DD-7A7783D662F1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25109" y="-350160"/>
              <a:ext cx="127000" cy="127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9D63820D-2F22-8246-9205-ACF9DAFD2E1E}"/>
                </a:ext>
              </a:extLst>
            </p:cNvPr>
            <p:cNvSpPr txBox="1"/>
            <p:nvPr userDrawn="1"/>
          </p:nvSpPr>
          <p:spPr>
            <a:xfrm>
              <a:off x="-70962" y="-730450"/>
              <a:ext cx="10983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Referenz Abstände:</a:t>
              </a:r>
            </a:p>
          </p:txBody>
        </p:sp>
      </p:grpSp>
      <p:sp>
        <p:nvSpPr>
          <p:cNvPr id="17" name="Textplatzhalter 14">
            <a:extLst>
              <a:ext uri="{FF2B5EF4-FFF2-40B4-BE49-F238E27FC236}">
                <a16:creationId xmlns:a16="http://schemas.microsoft.com/office/drawing/2014/main" id="{0D9184C6-78D8-F94C-9A39-DC797596A5B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2936" y="3750601"/>
            <a:ext cx="4851400" cy="1204168"/>
          </a:xfrm>
          <a:prstGeom prst="rect">
            <a:avLst/>
          </a:prstGeom>
        </p:spPr>
        <p:txBody>
          <a:bodyPr/>
          <a:lstStyle>
            <a:lvl1pPr>
              <a:buNone/>
              <a:defRPr sz="1100">
                <a:solidFill>
                  <a:schemeClr val="tx1"/>
                </a:solidFill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 dirty="0"/>
              <a:t>Präsentierende Person, Hochschule/ Institution, Präsentationsinfos etc.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069F80-46CB-1744-B0E0-3F8C09E759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372" t="14074" r="3299" b="14191"/>
          <a:stretch/>
        </p:blipFill>
        <p:spPr>
          <a:xfrm>
            <a:off x="273885" y="248035"/>
            <a:ext cx="1968765" cy="143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7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>
            <a:extLst>
              <a:ext uri="{FF2B5EF4-FFF2-40B4-BE49-F238E27FC236}">
                <a16:creationId xmlns:a16="http://schemas.microsoft.com/office/drawing/2014/main" id="{F5A48DA1-8CBC-B140-A0DD-113FB60C6DAD}"/>
              </a:ext>
            </a:extLst>
          </p:cNvPr>
          <p:cNvSpPr/>
          <p:nvPr userDrawn="1"/>
        </p:nvSpPr>
        <p:spPr>
          <a:xfrm>
            <a:off x="270000" y="346274"/>
            <a:ext cx="8604000" cy="4108216"/>
          </a:xfrm>
          <a:prstGeom prst="roundRect">
            <a:avLst>
              <a:gd name="adj" fmla="val 2731"/>
            </a:avLst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Textplatzhalter 14">
            <a:extLst>
              <a:ext uri="{FF2B5EF4-FFF2-40B4-BE49-F238E27FC236}">
                <a16:creationId xmlns:a16="http://schemas.microsoft.com/office/drawing/2014/main" id="{185084B6-2291-384F-A83E-B2D02D3BCC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4983" y="4749272"/>
            <a:ext cx="2800691" cy="267779"/>
          </a:xfrm>
          <a:prstGeom prst="rect">
            <a:avLst/>
          </a:prstGeom>
        </p:spPr>
        <p:txBody>
          <a:bodyPr/>
          <a:lstStyle>
            <a:lvl1pPr>
              <a:buNone/>
              <a:defRPr sz="800">
                <a:solidFill>
                  <a:schemeClr val="tx1"/>
                </a:solidFill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 dirty="0"/>
              <a:t>Präsentierende Person</a:t>
            </a:r>
          </a:p>
        </p:txBody>
      </p:sp>
      <p:sp>
        <p:nvSpPr>
          <p:cNvPr id="11" name="Textplatzhalter 14">
            <a:extLst>
              <a:ext uri="{FF2B5EF4-FFF2-40B4-BE49-F238E27FC236}">
                <a16:creationId xmlns:a16="http://schemas.microsoft.com/office/drawing/2014/main" id="{CA92BD9E-BA1A-AE46-B4AE-31A1A88637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5660" y="4749273"/>
            <a:ext cx="1988251" cy="267778"/>
          </a:xfrm>
          <a:prstGeom prst="rect">
            <a:avLst/>
          </a:prstGeom>
        </p:spPr>
        <p:txBody>
          <a:bodyPr/>
          <a:lstStyle>
            <a:lvl1pPr>
              <a:buNone/>
              <a:defRPr sz="800">
                <a:solidFill>
                  <a:schemeClr val="tx1"/>
                </a:solidFill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 dirty="0"/>
              <a:t>(Kurz-) Titel der Präsentation </a:t>
            </a:r>
          </a:p>
        </p:txBody>
      </p:sp>
      <p:sp>
        <p:nvSpPr>
          <p:cNvPr id="12" name="Textplatzhalter 20">
            <a:extLst>
              <a:ext uri="{FF2B5EF4-FFF2-40B4-BE49-F238E27FC236}">
                <a16:creationId xmlns:a16="http://schemas.microsoft.com/office/drawing/2014/main" id="{18AA6873-0E32-5B44-81F3-F58A229928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6746" y="4749271"/>
            <a:ext cx="2792814" cy="26777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FontTx/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Anlass und Datum der Präsentation</a:t>
            </a: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7E43A51A-8B0C-1B4D-985E-0C915AC91F4E}"/>
              </a:ext>
            </a:extLst>
          </p:cNvPr>
          <p:cNvCxnSpPr>
            <a:cxnSpLocks/>
          </p:cNvCxnSpPr>
          <p:nvPr userDrawn="1"/>
        </p:nvCxnSpPr>
        <p:spPr>
          <a:xfrm>
            <a:off x="246705" y="4574238"/>
            <a:ext cx="1389301" cy="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4A7597EF-7EA8-CE4F-8D59-72BF6C86C3C4}"/>
              </a:ext>
            </a:extLst>
          </p:cNvPr>
          <p:cNvSpPr txBox="1"/>
          <p:nvPr userDrawn="1"/>
        </p:nvSpPr>
        <p:spPr>
          <a:xfrm>
            <a:off x="8622281" y="4749272"/>
            <a:ext cx="50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D62F3A9-7B82-3C46-8CF9-3FFA2B4E628A}" type="slidenum">
              <a:rPr lang="de-DE" sz="1000" smtClean="0"/>
              <a:pPr algn="ctr"/>
              <a:t>‹Nr.›</a:t>
            </a:fld>
            <a:endParaRPr lang="de-DE" sz="1000" dirty="0"/>
          </a:p>
        </p:txBody>
      </p: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D009A0CD-987E-3747-BE70-5964B5462B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3800" y="556561"/>
            <a:ext cx="5842000" cy="355600"/>
          </a:xfrm>
        </p:spPr>
        <p:txBody>
          <a:bodyPr anchor="t"/>
          <a:lstStyle>
            <a:lvl1pPr>
              <a:buFontTx/>
              <a:buNone/>
              <a:defRPr sz="1500"/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32" name="Textplatzhalter 29">
            <a:extLst>
              <a:ext uri="{FF2B5EF4-FFF2-40B4-BE49-F238E27FC236}">
                <a16:creationId xmlns:a16="http://schemas.microsoft.com/office/drawing/2014/main" id="{4D25EE6B-345E-294F-9875-54D57C40916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3800" y="1051860"/>
            <a:ext cx="3373877" cy="2910253"/>
          </a:xfrm>
        </p:spPr>
        <p:txBody>
          <a:bodyPr anchor="t"/>
          <a:lstStyle>
            <a:lvl1pPr>
              <a:buFontTx/>
              <a:buNone/>
              <a:defRPr sz="1500"/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3" name="Textplatzhalter 29">
            <a:extLst>
              <a:ext uri="{FF2B5EF4-FFF2-40B4-BE49-F238E27FC236}">
                <a16:creationId xmlns:a16="http://schemas.microsoft.com/office/drawing/2014/main" id="{BD7A69DA-CD4A-CB45-A447-41B6C5A8EE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21400" y="1051860"/>
            <a:ext cx="3373877" cy="2910253"/>
          </a:xfrm>
        </p:spPr>
        <p:txBody>
          <a:bodyPr anchor="t"/>
          <a:lstStyle>
            <a:lvl1pPr>
              <a:buFontTx/>
              <a:buNone/>
              <a:defRPr sz="1500"/>
            </a:lvl1pPr>
          </a:lstStyle>
          <a:p>
            <a:pPr lvl="0"/>
            <a:r>
              <a:rPr lang="de-DE" dirty="0"/>
              <a:t>Text</a:t>
            </a: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653910B-ADF9-2D40-9D7B-A77385164F44}"/>
              </a:ext>
            </a:extLst>
          </p:cNvPr>
          <p:cNvGrpSpPr/>
          <p:nvPr userDrawn="1"/>
        </p:nvGrpSpPr>
        <p:grpSpPr>
          <a:xfrm>
            <a:off x="-70962" y="-730450"/>
            <a:ext cx="1098378" cy="510220"/>
            <a:chOff x="-70962" y="-730450"/>
            <a:chExt cx="1098378" cy="510220"/>
          </a:xfrm>
        </p:grpSpPr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994F78AC-7B68-6A42-8FF2-67DA7973D726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0" y="-490230"/>
              <a:ext cx="270000" cy="270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40CBF054-83B6-A641-B62F-D874948EE678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25109" y="-350160"/>
              <a:ext cx="127000" cy="127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28998D3A-6DF8-7446-B615-9718E62BD313}"/>
                </a:ext>
              </a:extLst>
            </p:cNvPr>
            <p:cNvSpPr txBox="1"/>
            <p:nvPr userDrawn="1"/>
          </p:nvSpPr>
          <p:spPr>
            <a:xfrm>
              <a:off x="-70962" y="-730450"/>
              <a:ext cx="10983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Referenz Abstände:</a:t>
              </a:r>
            </a:p>
          </p:txBody>
        </p:sp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F1FEBBB8-13AA-8742-A487-BBED278207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000" y="43553"/>
            <a:ext cx="3677227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7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feld 27">
            <a:extLst>
              <a:ext uri="{FF2B5EF4-FFF2-40B4-BE49-F238E27FC236}">
                <a16:creationId xmlns:a16="http://schemas.microsoft.com/office/drawing/2014/main" id="{4A7597EF-7EA8-CE4F-8D59-72BF6C86C3C4}"/>
              </a:ext>
            </a:extLst>
          </p:cNvPr>
          <p:cNvSpPr txBox="1"/>
          <p:nvPr userDrawn="1"/>
        </p:nvSpPr>
        <p:spPr>
          <a:xfrm>
            <a:off x="8622281" y="4749272"/>
            <a:ext cx="50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D62F3A9-7B82-3C46-8CF9-3FFA2B4E628A}" type="slidenum">
              <a:rPr lang="de-DE" sz="1000" smtClean="0"/>
              <a:pPr algn="ctr"/>
              <a:t>‹Nr.›</a:t>
            </a:fld>
            <a:endParaRPr lang="de-DE" sz="1000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854AC662-B9C5-B648-A29B-240F0BFBF3A1}"/>
              </a:ext>
            </a:extLst>
          </p:cNvPr>
          <p:cNvGrpSpPr/>
          <p:nvPr userDrawn="1"/>
        </p:nvGrpSpPr>
        <p:grpSpPr>
          <a:xfrm>
            <a:off x="-70962" y="-730450"/>
            <a:ext cx="1098378" cy="510220"/>
            <a:chOff x="-70962" y="-730450"/>
            <a:chExt cx="1098378" cy="510220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D90930E1-9E0D-DD44-919A-BC1B0E67146B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0" y="-490230"/>
              <a:ext cx="270000" cy="270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8F5C9339-AAEB-3141-BF1E-6CAD62B02DFC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25109" y="-350160"/>
              <a:ext cx="127000" cy="127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EFFCFBE-7182-CE49-9F88-735439EC8413}"/>
                </a:ext>
              </a:extLst>
            </p:cNvPr>
            <p:cNvSpPr txBox="1"/>
            <p:nvPr userDrawn="1"/>
          </p:nvSpPr>
          <p:spPr>
            <a:xfrm>
              <a:off x="-70962" y="-730450"/>
              <a:ext cx="10983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Referenz Abstände:</a:t>
              </a:r>
            </a:p>
          </p:txBody>
        </p:sp>
      </p:grp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8A7D8E0E-686A-3B42-9FBB-C215003ECD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4983" y="4749272"/>
            <a:ext cx="2800691" cy="267779"/>
          </a:xfrm>
          <a:prstGeom prst="rect">
            <a:avLst/>
          </a:prstGeom>
        </p:spPr>
        <p:txBody>
          <a:bodyPr/>
          <a:lstStyle>
            <a:lvl1pPr>
              <a:buNone/>
              <a:defRPr sz="800">
                <a:solidFill>
                  <a:schemeClr val="tx1"/>
                </a:solidFill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 dirty="0"/>
              <a:t>Präsentierende Person</a:t>
            </a:r>
          </a:p>
        </p:txBody>
      </p:sp>
      <p:sp>
        <p:nvSpPr>
          <p:cNvPr id="21" name="Textplatzhalter 14">
            <a:extLst>
              <a:ext uri="{FF2B5EF4-FFF2-40B4-BE49-F238E27FC236}">
                <a16:creationId xmlns:a16="http://schemas.microsoft.com/office/drawing/2014/main" id="{68686474-4EA4-E74D-91A0-DCCF292FEC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5660" y="4749273"/>
            <a:ext cx="1988251" cy="267778"/>
          </a:xfrm>
          <a:prstGeom prst="rect">
            <a:avLst/>
          </a:prstGeom>
        </p:spPr>
        <p:txBody>
          <a:bodyPr/>
          <a:lstStyle>
            <a:lvl1pPr>
              <a:buNone/>
              <a:defRPr sz="800">
                <a:solidFill>
                  <a:schemeClr val="tx1"/>
                </a:solidFill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 dirty="0"/>
              <a:t>(Kurz-) Titel der Präsentation </a:t>
            </a:r>
          </a:p>
        </p:txBody>
      </p:sp>
      <p:sp>
        <p:nvSpPr>
          <p:cNvPr id="22" name="Textplatzhalter 20">
            <a:extLst>
              <a:ext uri="{FF2B5EF4-FFF2-40B4-BE49-F238E27FC236}">
                <a16:creationId xmlns:a16="http://schemas.microsoft.com/office/drawing/2014/main" id="{7C5E7CF2-CD2B-0D49-AEC1-B16BB03033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6746" y="4749271"/>
            <a:ext cx="2792814" cy="26777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FontTx/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Anlass und Datum der Präsentation</a:t>
            </a:r>
          </a:p>
        </p:txBody>
      </p: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01AC3672-592C-BE4F-BC65-227FEF6D250E}"/>
              </a:ext>
            </a:extLst>
          </p:cNvPr>
          <p:cNvCxnSpPr>
            <a:cxnSpLocks/>
          </p:cNvCxnSpPr>
          <p:nvPr userDrawn="1"/>
        </p:nvCxnSpPr>
        <p:spPr>
          <a:xfrm>
            <a:off x="246705" y="4574238"/>
            <a:ext cx="1389301" cy="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5" name="Grafik 24">
            <a:extLst>
              <a:ext uri="{FF2B5EF4-FFF2-40B4-BE49-F238E27FC236}">
                <a16:creationId xmlns:a16="http://schemas.microsoft.com/office/drawing/2014/main" id="{EFEFFBB8-613A-7647-8CCF-3A81171E3A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000" y="43553"/>
            <a:ext cx="3677227" cy="355600"/>
          </a:xfrm>
          <a:prstGeom prst="rect">
            <a:avLst/>
          </a:prstGeom>
        </p:spPr>
      </p:pic>
      <p:sp>
        <p:nvSpPr>
          <p:cNvPr id="31" name="Abgerundetes Rechteck 30">
            <a:extLst>
              <a:ext uri="{FF2B5EF4-FFF2-40B4-BE49-F238E27FC236}">
                <a16:creationId xmlns:a16="http://schemas.microsoft.com/office/drawing/2014/main" id="{F3B11B87-7E23-5C4B-847D-6F3CF946A1D3}"/>
              </a:ext>
            </a:extLst>
          </p:cNvPr>
          <p:cNvSpPr/>
          <p:nvPr userDrawn="1"/>
        </p:nvSpPr>
        <p:spPr>
          <a:xfrm>
            <a:off x="270000" y="346274"/>
            <a:ext cx="8604000" cy="4108216"/>
          </a:xfrm>
          <a:prstGeom prst="roundRect">
            <a:avLst>
              <a:gd name="adj" fmla="val 2731"/>
            </a:avLst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519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836C4412-A843-4F42-9B45-46DF032166AC}"/>
              </a:ext>
            </a:extLst>
          </p:cNvPr>
          <p:cNvSpPr/>
          <p:nvPr userDrawn="1"/>
        </p:nvSpPr>
        <p:spPr>
          <a:xfrm>
            <a:off x="270000" y="346274"/>
            <a:ext cx="8604000" cy="2962452"/>
          </a:xfrm>
          <a:prstGeom prst="roundRect">
            <a:avLst>
              <a:gd name="adj" fmla="val 2731"/>
            </a:avLst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60CDFF-2891-CC44-A467-D12C04A1F0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9400" y="1019570"/>
            <a:ext cx="6858000" cy="660771"/>
          </a:xfrm>
          <a:prstGeom prst="rect">
            <a:avLst/>
          </a:prstGeom>
        </p:spPr>
        <p:txBody>
          <a:bodyPr anchor="ctr"/>
          <a:lstStyle>
            <a:lvl1pPr algn="l">
              <a:defRPr sz="1800"/>
            </a:lvl1pPr>
          </a:lstStyle>
          <a:p>
            <a:r>
              <a:rPr lang="de-DE" dirty="0"/>
              <a:t>Schlusswort </a:t>
            </a:r>
          </a:p>
        </p:txBody>
      </p: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DB06FE88-8663-3E4B-90E3-BDCDCC3DD76A}"/>
              </a:ext>
            </a:extLst>
          </p:cNvPr>
          <p:cNvCxnSpPr>
            <a:cxnSpLocks/>
          </p:cNvCxnSpPr>
          <p:nvPr userDrawn="1"/>
        </p:nvCxnSpPr>
        <p:spPr>
          <a:xfrm>
            <a:off x="270000" y="3438669"/>
            <a:ext cx="1389301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6758E2B7-3CB5-C741-BF5A-2613AFF26C5F}"/>
              </a:ext>
            </a:extLst>
          </p:cNvPr>
          <p:cNvSpPr txBox="1"/>
          <p:nvPr userDrawn="1"/>
        </p:nvSpPr>
        <p:spPr>
          <a:xfrm>
            <a:off x="195050" y="3877709"/>
            <a:ext cx="34229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/>
              <a:t>www.allianz-thuering.de</a:t>
            </a:r>
            <a:endParaRPr lang="de-DE" sz="1000" dirty="0"/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C0D935DD-204B-F941-A900-CF38F96A57BF}"/>
              </a:ext>
            </a:extLst>
          </p:cNvPr>
          <p:cNvGrpSpPr/>
          <p:nvPr userDrawn="1"/>
        </p:nvGrpSpPr>
        <p:grpSpPr>
          <a:xfrm>
            <a:off x="-70962" y="-730450"/>
            <a:ext cx="1098378" cy="510220"/>
            <a:chOff x="-70962" y="-730450"/>
            <a:chExt cx="1098378" cy="510220"/>
          </a:xfrm>
        </p:grpSpPr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ECD3F2A3-06D0-EC43-9965-E4E62B19AC71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0" y="-490230"/>
              <a:ext cx="270000" cy="270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3D705572-B909-9541-8D11-A41CAAA7DC2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25109" y="-350160"/>
              <a:ext cx="127000" cy="127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1F0FDE8F-57A5-D84B-9EB1-C6A6F36EBC0B}"/>
                </a:ext>
              </a:extLst>
            </p:cNvPr>
            <p:cNvSpPr txBox="1"/>
            <p:nvPr userDrawn="1"/>
          </p:nvSpPr>
          <p:spPr>
            <a:xfrm>
              <a:off x="-70962" y="-730450"/>
              <a:ext cx="10983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Referenz Abstände:</a:t>
              </a:r>
            </a:p>
          </p:txBody>
        </p:sp>
      </p:grpSp>
      <p:pic>
        <p:nvPicPr>
          <p:cNvPr id="12" name="Grafik 11">
            <a:extLst>
              <a:ext uri="{FF2B5EF4-FFF2-40B4-BE49-F238E27FC236}">
                <a16:creationId xmlns:a16="http://schemas.microsoft.com/office/drawing/2014/main" id="{F116CFCE-D234-6241-8599-2E68537567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372" t="14074" r="3299" b="14191"/>
          <a:stretch/>
        </p:blipFill>
        <p:spPr>
          <a:xfrm>
            <a:off x="5667925" y="3463150"/>
            <a:ext cx="1968765" cy="143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1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6">
            <a:extLst>
              <a:ext uri="{FF2B5EF4-FFF2-40B4-BE49-F238E27FC236}">
                <a16:creationId xmlns:a16="http://schemas.microsoft.com/office/drawing/2014/main" id="{B852E0A3-35FC-2E45-8F15-A4A88ACB9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AA248E-49E4-0E46-95A2-DCB304BDF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13E6495-1078-D74B-A2C3-C32B5FE9E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66840" y="4767263"/>
            <a:ext cx="54850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F669485-3F5B-B84F-9608-D75BD92D89D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484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Symbol" pitchFamily="2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itchFamily="2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itchFamily="2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itchFamily="2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itchFamily="2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24A33-A08B-1349-8C28-C5559C4C6F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4ED892-E035-6340-8BB1-ED35D15BD2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54C2E9-E359-9F41-8747-C307BCA1F9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6260"/>
      </p:ext>
    </p:extLst>
  </p:cSld>
  <p:clrMapOvr>
    <a:masterClrMapping/>
  </p:clrMapOvr>
</p:sld>
</file>

<file path=ppt/theme/theme1.xml><?xml version="1.0" encoding="utf-8"?>
<a:theme xmlns:a="http://schemas.openxmlformats.org/drawingml/2006/main" name="ALLIANZ_THÜR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LIANZ_THUERING_PP_VORLAGE" id="{0EFA30FE-8E8A-FA48-90B9-B0683CED9482}" vid="{2D96B954-78DB-674E-8445-DC5DB1F0792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Bildschirmpräsentation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ALLIANZ_THÜRING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Schalk</dc:creator>
  <cp:lastModifiedBy>Schalk</cp:lastModifiedBy>
  <cp:revision>2</cp:revision>
  <dcterms:created xsi:type="dcterms:W3CDTF">2022-03-27T12:27:59Z</dcterms:created>
  <dcterms:modified xsi:type="dcterms:W3CDTF">2022-03-27T12:31:34Z</dcterms:modified>
</cp:coreProperties>
</file>